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6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36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20000" y="1260000"/>
            <a:ext cx="7704000" cy="19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20000" y="1260000"/>
            <a:ext cx="90000" cy="198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80000" y="1440000"/>
            <a:ext cx="6984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  <a:latin typeface="Calibri"/>
              </a:rPr>
              <a:t>PLANO DE DISTRIBUIÇÃO DE AEROPORTOS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0000" y="1007999"/>
            <a:ext cx="18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  <a:latin typeface="Calibri"/>
              </a:rPr>
              <a:t>PDA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80000" y="1980000"/>
            <a:ext cx="6984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00B4D8"/>
                </a:solidFill>
                <a:latin typeface="Calibri"/>
              </a:rPr>
              <a:t>VENEZUELA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80000" y="2448000"/>
            <a:ext cx="698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80000" y="2880000"/>
            <a:ext cx="6984000" cy="1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60000" y="4597200"/>
            <a:ext cx="842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AA3C0"/>
                </a:solidFill>
                <a:latin typeface="Calibri"/>
              </a:rPr>
              <a:t>SISTEMA DE GESTÃO DO ESPAÇO AÉREO — SAM/ATFM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SVMI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VMI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08468" y="2556000"/>
            <a:ext cx="2869071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08468" y="2556000"/>
            <a:ext cx="286907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91940" y="2556000"/>
            <a:ext cx="2869071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91940" y="2556000"/>
            <a:ext cx="286907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VMC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75411" y="2556000"/>
            <a:ext cx="2869071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75411" y="2556000"/>
            <a:ext cx="286907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VMC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SVMI 141000Z 1412/1512 00000KT 9999 FEW016 SCT100 TX33/19Z TN25/08Z BECMG 1414/1420 VRB06KT 9999 DZ BKN016TAF SVMI 141000Z 1412/1512 00000KT 9999 FEW016 SCT100 TX33/19Z TN25/08Z BECMG 1414/1420 VRB06KT 9999 DZ BKN016=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SVMI — A0149/26 NOTAMR A0011/26 Q) SVZM/QMRLC/IV/NBO/A/000/999/1036N06659W005 A) SVMI B) 2604221717 C) 2607272359 E) RWY 10L/28R BTN THR 10L/28R CLSD.  22/04/2026 → 27/07/2026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SVMI — A0156/26 NOTAMR A0018/26 Q) SVZM/QMXLC/I/M/A/000/999/1036N06659W005 A) SVMI B) 2604221742 C) 2607272359 E) CLSD TWY A, B, C, D, E, F BTN RWY 10R/28L AND 10L/28R DUE WIP. MEN AND EQPT IN THE ZONE.  22/04/2026 → 27/07/2026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VENEZUELA · 15/05/2026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60001.5" y="684000"/>
          <a:ext cx="8423997" cy="46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7999"/>
                <a:gridCol w="1007999"/>
                <a:gridCol w="1007999"/>
                <a:gridCol w="1260000"/>
                <a:gridCol w="1440000"/>
                <a:gridCol w="2700000"/>
              </a:tblGrid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ESTADO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ORIGEM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DESTINO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INÍCIO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MEDIDA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RAZÃO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VENEZUELA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SVMI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SVMC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15/05 13:18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MIT - 10 NM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ALTA DEMANDA DE CHEGADA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VENEZUELA · 15/05/2026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Sem observações.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