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16000" cy="5029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36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20000" y="1260000"/>
            <a:ext cx="7704000" cy="19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20000" y="1260000"/>
            <a:ext cx="90000" cy="198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80000" y="1440000"/>
            <a:ext cx="6984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FFFFF"/>
                </a:solidFill>
                <a:latin typeface="Calibri"/>
              </a:rPr>
              <a:t>PLANO DE DISTRIBUIÇÃO DE AEROPORTOS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80000" y="1007999"/>
            <a:ext cx="180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0B4D8"/>
                </a:solidFill>
                <a:latin typeface="Calibri"/>
              </a:rPr>
              <a:t>PDA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80000" y="1980000"/>
            <a:ext cx="6984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00B4D8"/>
                </a:solidFill>
                <a:latin typeface="Calibri"/>
              </a:rPr>
              <a:t>URUGUAY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80000" y="2448000"/>
            <a:ext cx="698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8AA3C0"/>
                </a:solidFill>
                <a:latin typeface="Calibri"/>
              </a:rPr>
              <a:t>15/05/2026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80000" y="2880000"/>
            <a:ext cx="6984000" cy="1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60000" y="4597200"/>
            <a:ext cx="842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8AA3C0"/>
                </a:solidFill>
                <a:latin typeface="Calibri"/>
              </a:rPr>
              <a:t>SISTEMA DE GESTÃO DO ESPAÇO AÉREO — SAM/ATFM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SUMU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15/05/2026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UMU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76765" y="2556000"/>
            <a:ext cx="2291980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76765" y="2556000"/>
            <a:ext cx="2291980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00–07  VMC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583146" y="2556000"/>
            <a:ext cx="2291980" cy="1800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583146" y="2556000"/>
            <a:ext cx="2291980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08–15  IMC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889526" y="2556000"/>
            <a:ext cx="2291980" cy="180000"/>
          </a:xfrm>
          <a:prstGeom prst="rect">
            <a:avLst/>
          </a:prstGeom>
          <a:solidFill>
            <a:srgbClr val="F443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889526" y="2556000"/>
            <a:ext cx="2291980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Calibri"/>
              </a:rPr>
              <a:t>16–23  MÍNIMOS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TAF SUMU 141130Z 1412/1512 23007KT CAVOK TX15/1418Z TN06/1510Z PROB40 TEMPO 1506/1511 3000 BR NSC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SUMU — A0314/26 NOTAMR A1357/25 Q) SUEO/QNVAS/IV/BO /AE/000/999/3450S05601W100 A) SUMU SUEO B) 2602271417 C) 2605272359 E) VOR CRR 116.9 MHZ U/S, AS RESULT APPLIES AIP URUGUAY PAGE ENR 1.15-8 APPENDIX 1 ITEM 2 "CONTINGENCY MEASURES FOR NAVIGATION SERVICES"  27/02/2026 → 27/05/2026</a:t>
            </a:r>
            <a:br/>
            <a:r>
              <a:rPr sz="800" b="0" i="0">
                <a:solidFill>
                  <a:srgbClr val="0D1B2A"/>
                </a:solidFill>
                <a:latin typeface="Calibri"/>
              </a:rPr>
              <a:t>SUMU — A0743/26 NOTAMN Q)SUEO/QCACS/IV/BO /AE/000/999/3450S05601W005 A)SUMU B)2605131601 C)2608061500 E)A/G FAC ATIS FREQ 132.500 MHZ INSTALLED  13/05/2026 → 06/08/2026</a:t>
            </a:r>
            <a:br/>
            <a:r>
              <a:rPr sz="800" b="0" i="0">
                <a:solidFill>
                  <a:srgbClr val="0D1B2A"/>
                </a:solidFill>
                <a:latin typeface="Calibri"/>
              </a:rPr>
              <a:t>SUMU — A0744/26 NOTAMN Q)SUEO/QFAXX/IV/NBO/A /000/999/3450S05601W005 A)SUMU B)2605140001 C)2605312359 E)AD DUE LACK OF APPROVAL OF TECHNICAL EQPT, ILS (INSTRUMENTAL LANDING SYSTEM) W, CAT II AND CAT III U/S  14/05/2026 → 31/05/2026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MEDIDAS ATFM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URUGUAY · 15/05/2026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60001.5" y="684000"/>
          <a:ext cx="8423997" cy="46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7999"/>
                <a:gridCol w="1007999"/>
                <a:gridCol w="1007999"/>
                <a:gridCol w="1260000"/>
                <a:gridCol w="1440000"/>
                <a:gridCol w="2700000"/>
              </a:tblGrid>
              <a:tr h="234000"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ESTADO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ORIGEM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DESTINO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INÍCIO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MEDIDA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RAZÃO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URUGUAY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SUEO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SAEF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15/05 13:00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MIT - 20 NM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PLANO DE CONTINGÊNCIA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OBSERVAÇÕES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URUGUAY · 15/05/2026</a:t>
            </a:r>
          </a:p>
        </p:txBody>
      </p:sp>
      <p:sp>
        <p:nvSpPr>
          <p:cNvPr id="7" name="Rectangle 6"/>
          <p:cNvSpPr/>
          <p:nvPr/>
        </p:nvSpPr>
        <p:spPr>
          <a:xfrm>
            <a:off x="288000" y="720000"/>
            <a:ext cx="8568000" cy="4021200"/>
          </a:xfrm>
          <a:prstGeom prst="rect">
            <a:avLst/>
          </a:prstGeom>
          <a:solidFill>
            <a:srgbClr val="0F2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88000" y="720000"/>
            <a:ext cx="72000" cy="4021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8000" y="828000"/>
            <a:ext cx="8280000" cy="376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Sem observações.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