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007999"/>
            <a:ext cx="7704000" cy="21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007999"/>
            <a:ext cx="90000" cy="216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36000" y="900000"/>
            <a:ext cx="734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0B4D8"/>
                </a:solidFill>
              </a:rPr>
              <a:t>PDA CONSOLIDADO — SAM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6000" y="1152000"/>
            <a:ext cx="734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PLANO DIÁRIO ATFM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6000" y="1655999"/>
            <a:ext cx="734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0B4D8"/>
                </a:solidFill>
              </a:rPr>
              <a:t>REGIÃO SAM — TODOS OS PAÍSES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6000" y="2088000"/>
            <a:ext cx="734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AA3C0"/>
                </a:solidFill>
              </a:rPr>
              <a:t>12/05/2026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6000" y="2412000"/>
            <a:ext cx="7344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BRAZIL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6000" y="2736000"/>
            <a:ext cx="7272000" cy="144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80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0000" y="1974600"/>
            <a:ext cx="806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BRAZIL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2802600"/>
            <a:ext cx="806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 · 12/05/2026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SBBR 101900Z 1100/1124 10005KT CAVOK TN17/1109Z TX29/1118Z BECMG 1103/1105 21003KT BECMG 1110/1112 12005KT BECMG 1113/1115 FEW035 BECMG 1120/1122 15005KT CAVOK RMK PGF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SBGL 102000Z 1100/1206 23010KT 9999 SCT015 TX23/1116Z TN19/1206Z PROB30 1100/1102 5000 RA BKN013 BECMG 1103/1105 26005KT PROB30 TEMPO 1106/1111 5000 RA BKN013 BECMG 1116/1118 22010KT SCT020 BECMG 1122/1124 27005KT FEW017 RMK PHD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SBGR 102200Z 1100/1206 25005KT 9999 BKN011 TN11/1109Z TX18/1117Z BECMG 1104/1106 FEW011 PROB30 1107/1111 4000 BR BKN006 BECMG 1114/1116 22005KT CAVOK BECMG 1119/1121 18005KT BECMG 1200/1202 13003KT FEW011 RMK PGE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12/05/2026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JHHJJ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