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PERU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SPJC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PJ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4638" y="2556000"/>
            <a:ext cx="1907583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4638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76621" y="2556000"/>
            <a:ext cx="1907583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176621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98605" y="2556000"/>
            <a:ext cx="1907583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098605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SPJC 141110Z 1412/1512 19006KT 9999 OVC025 TX26/1419Z TN22/1511Z FM141500 17012KT CAVOK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SPJC — A1487/26 NOTAMR A1340/26 Q)SPIM/QMRLT/IV/NBO/A/000/999/ A)SPJC B)2604271101 C)2607130459 D)1101-0459 E)RWY 16R AVBL FOR LDG ONLY AND RWY 16L AVBL FOR TKOF ONLY, EXC EMERG, MEDEVAC AND MEDICAL TRANSPORTATION FLT  27/04/2026 → 13/07/2026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SPJC — A1564/26 NOTAMR A1345/26 Q)SPIM/QMRLC/IV/NBO/A/000/999/ A)SPJC B)2604300500 C)2605191100 D)0500-1100 E)RWY 16L/34R CLSD DUE TO WIP.  30/04/2026 → 19/05/2026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PERU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PERU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SPJC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SPJC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19:00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PLANO DE CONTINGÊNCIA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PERU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