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PARAGUAY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21/05/2026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SGAS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21/05/2026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G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SGAS 200930Z 2012/2112 17005KT CAVOK TX20/2018Z TN08/2110Z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SGAS — A0210/26 NOTAMN Q) SGFA/QWLLW/IV/NBO/W/000/999/2514S05731W005 A) SGAS B) 2604081022 C) 2607082359 D) BTN 1100-1300 E) ASCENT OF FREE BALLOON WILL TAKE PLACE FM THE AEROLOGICAL OBSERVATORY F) GND G) FL150  08/04/2026 → 08/07/2026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SGAS — (A0279/26 NOTAMN Q) SGFA/QWULW/IV/BO/W/000/999/2514S05731W002 A) SGAS B) 2605181021 C) 2608182132 D) BTN SR-SS E) UA WILL TAKE PLACE SILVIO PETTIROSSI INTL AP, LUQUE CITY CENTRAL DEPARTMENT COORD 251434,00S 0573102,00W RADIUS 1,65NM SUBJ VMC OPS COOR WITH TWR FREQ 118,1MHZ OR TEL: +595 21 645706 - (ALTERNATIVE +595 21 7585256) F) GND G) 50M AGL)  18/05/2026 → 18/08/2026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PARAGUAY · 21/05/2026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PARAGUAY · 21/05/2026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