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16000" cy="5029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36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20000" y="1260000"/>
            <a:ext cx="7704000" cy="19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20000" y="1260000"/>
            <a:ext cx="90000" cy="198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80000" y="1440000"/>
            <a:ext cx="6984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FFFF"/>
                </a:solidFill>
                <a:latin typeface="Calibri"/>
              </a:rPr>
              <a:t>PLANO DE DISTRIBUIÇÃO DE AEROPORTOS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80000" y="1007999"/>
            <a:ext cx="18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B4D8"/>
                </a:solidFill>
                <a:latin typeface="Calibri"/>
              </a:rPr>
              <a:t>PDA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80000" y="1980000"/>
            <a:ext cx="6984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00B4D8"/>
                </a:solidFill>
                <a:latin typeface="Calibri"/>
              </a:rPr>
              <a:t>PARAGUAY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80000" y="2448000"/>
            <a:ext cx="698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8AA3C0"/>
                </a:solidFill>
                <a:latin typeface="Calibri"/>
              </a:rPr>
              <a:t>15/05/2026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80000" y="2880000"/>
            <a:ext cx="6984000" cy="1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60000" y="4597200"/>
            <a:ext cx="842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8AA3C0"/>
                </a:solidFill>
                <a:latin typeface="Calibri"/>
              </a:rPr>
              <a:t>SISTEMA DE GESTÃO DO ESPAÇO AÉREO — SAM/ATFM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SGAS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15/05/2026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G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09957" y="2556000"/>
            <a:ext cx="2868575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09957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00–07  VMC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192932" y="2556000"/>
            <a:ext cx="2868575" cy="1800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192932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08–15  IMC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75907" y="2556000"/>
            <a:ext cx="2868575" cy="180000"/>
          </a:xfrm>
          <a:prstGeom prst="rect">
            <a:avLst/>
          </a:prstGeom>
          <a:solidFill>
            <a:srgbClr val="F443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075907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16–23  MÍNIMOS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SGAS 140935Z 1412/1512 14004KT 9999 BKN027 TX23/1418Z TN14/1510Z BECMG 1418/1422 20005KT 9999 SCT033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SGAS — A0210/26 NOTAMN Q) SGFA/QWLLW/IV/NBO/W/000/999/2514S05731W005 A) SGAS B) 2604081022 C) 2607082359 D) BTN 1100-1300 E) ASCENT OF FREE BALLOON WILL TAKE PLACE FM THE AEROLOGICAL OBSERVATORY F) GND G) FL150  08/04/2026 → 08/07/2026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SGAS — (A0279/26 NOTAMN Q) SGFA/QWULW/IV/BO/W/000/999/2514S05731W002 A) SGAS B) 2605181021 C) 2608182132 D) BTN SR-SS E) UA WILL TAKE PLACE SILVIO PETTIROSSI INTL AP, LUQUE CITY CENTRAL DEPARTMENT COORD 251434,00S 0573102,00W RADIUS 1,65NM SUBJ VMC OPS COOR WITH TWR FREQ 118,1MHZ OR TEL: +595 21 645706 - (ALTERNATIVE +595 21 7585256) F) GND G) 50M AGL)  18/05/2026 → 18/08/2026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MEDIDAS ATFM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PARAGUAY · 15/05/2026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60001.5" y="684000"/>
          <a:ext cx="8423997" cy="46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7999"/>
                <a:gridCol w="1007999"/>
                <a:gridCol w="1007999"/>
                <a:gridCol w="1260000"/>
                <a:gridCol w="1440000"/>
                <a:gridCol w="2700000"/>
              </a:tblGrid>
              <a:tr h="234000"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ESTADO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ORIGEM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DESTINO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INÍCIO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MEDIDA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RAZÃO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PARAGUAY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SGAS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SGAS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15/05 08:00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00:05:00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ALTA DEMANDA DE CHEGADA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OBSERVAÇÕES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PARAGUAY · 15/05/2026</a:t>
            </a:r>
          </a:p>
        </p:txBody>
      </p:sp>
      <p:sp>
        <p:nvSpPr>
          <p:cNvPr id="7" name="Rectangle 6"/>
          <p:cNvSpPr/>
          <p:nvPr/>
        </p:nvSpPr>
        <p:spPr>
          <a:xfrm>
            <a:off x="288000" y="720000"/>
            <a:ext cx="8568000" cy="4021200"/>
          </a:xfrm>
          <a:prstGeom prst="rect">
            <a:avLst/>
          </a:prstGeom>
          <a:solidFill>
            <a:srgbClr val="0F2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88000" y="720000"/>
            <a:ext cx="72000" cy="4021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8000" y="828000"/>
            <a:ext cx="8280000" cy="376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Sem observações.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