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ECUADOR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20/05/2026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20/05/2026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99590" y="2556000"/>
            <a:ext cx="94650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99590" y="2556000"/>
            <a:ext cx="94650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60492" y="2556000"/>
            <a:ext cx="94650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60492" y="2556000"/>
            <a:ext cx="94650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21393" y="2556000"/>
            <a:ext cx="94650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21393" y="2556000"/>
            <a:ext cx="94650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SEGU 191710Z 1918/2018 15006KT 9999 BKN026 BECMG 1923/2001 22009KT BKN023 BKN100 BECMG 2015/2017 15006KT SCT026 BKN100 TX33/1920Z TN25/2010Z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SEGU — A3421/25 NOTAMN Q) SEFG/QPICH/I/NBO/A/000/999/0209S07953W005 A) SEGU B) 2512181415 C) PERM E) IN RNAV IAC 1F - RNP RWY 21 IN APCH DIRECTA RWY 21 NEW VALUES OF OCA(H) AND VIS LNAV OCA(H) 610'(597') CON SALS: VIS - 2500M SIN SALS: VIS - 2700M RMK: NO AUTH CIRCULACION AL W DEL AD REF AIP PAGINA AD 2 SEGU 36.1-1  18/12/2025 → 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SEGU — A3422/25 NOTAMN Q) SEFG/QPICH/I/NBO/A/000/999/0209S07953W005 A) SEGU B) 2512181418 C) PERM E) IN RNAV IAC 2G - RNP RWY 03 IN APCH DIRECTA RWY 03 NEW VALUES OF (H) AND VIS LNAV OCA(H) 760'(744') VIS - 3300M RMK: NO AUTH CIRCULACION AL W DEL AD REF AIP PAGINA AD 2 SEGU 36.2-1  18/12/2025 → 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SEGU — A0834/26 NOTAMN Q) SEFG/QPDCH/I/NBO/A/000/999/0209S07953W005 A) SEGU B) 2603201953 C) PERM E) IN (SID 3I) - SOL 3A RWY 03 REPLACE...POR ENCIMA DE 2000FT HACIA NDB... WITH ...POR ENCIMA DE 2000FT CON RUMBO 226 DEG HACIA NDB... REF AIRAC SUP 01/26 PAGE 3  20/03/2026 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SEQM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20/05/2026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Q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99590" y="2556000"/>
            <a:ext cx="94650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99590" y="2556000"/>
            <a:ext cx="94650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60492" y="2556000"/>
            <a:ext cx="94650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60492" y="2556000"/>
            <a:ext cx="94650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21393" y="2556000"/>
            <a:ext cx="94650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21393" y="2556000"/>
            <a:ext cx="94650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SEQM 191710Z 1918/2018 35012KT 9999 SCT040 BECMG 2000/2002 03004KT SCT005 SCT030 BECMG 2012/2014 24004KT FEW040 TX26/1919Z TN12/2011Z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SEQM — A1315/26 NOTAMN Q)SEFG/QITCG/I/NBO/A/000/999/0007S07821W005 A)SEQM B)2605181400 C)2605211800 D)DLY 1400-1800 E)ILS CAT II RWY 36 DEGRADED TO CAT I  18/05/2026 → 21/05/2026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A1317/26 NOTAMN Q)SEFG/QLAAS/IV/NBO/A/000/999/0007S07821W005 A)SEQM B)2605181400 C)2605211800 D)DLY 1400-1800 E)SALS RWY 18 U/S DUE TO MAINT  18/05/2026 → 21/05/2026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A0453/26 NOTAMN Q) SEFG/QMRLC/IV/NBO/A/000/999/0007S07821W005 A) SEQM B) 2609050700 C) 2610171900 D) SEP 05, 12, 26, OCT 03 BTN 0700-1900 OCT 17 BTN 1100-1900 E) RWY 18/36 CLSD DUE MAINT. AUTH HEL OPS  05/09/2026 → 17/10/2026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20/05/2026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20/05/2026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A1357/26 NOTAMR A1355/26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Q)SEFG/QPFCA/IV/NBO/E/000/999/0137S08336W999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A)SEFG B)2605162301 C)2605212300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E)FLOW CTL PROC ACT DUE OPERATIONAL REASONS AS FOLLOW: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05 MIN SEPARATION FOR ALL ACFT INBOUND GUAYAQUIL FIR REGARDLESS OF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FL.CONSIDER AS THE SAME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