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ECUADOR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19/05/2026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19/05/2026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51446" y="2556000"/>
            <a:ext cx="3589318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1446" y="2556000"/>
            <a:ext cx="358931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55165" y="2556000"/>
            <a:ext cx="3589318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955165" y="2556000"/>
            <a:ext cx="358931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558884" y="2556000"/>
            <a:ext cx="3589318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558884" y="2556000"/>
            <a:ext cx="358931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SEGU 181050Z 1812/1912 21008KT 9999 SCT026 BKN100 BECMG 1818/1820 15006KT BECMG 1822/1824 23008KT BKN023 BKN100 TX32/1820Z TN25/1910ZTAF SEGU 181050Z 1812/1912 21008KT 9999 SCT026 BKN100 BECMG 1818/1820 15006KT BECMG 1822/1824 23008KT BKN023 BKN100 TX32/1820Z TN25/1910Z=TAF SEGU 181050Z 1812/1912 21008KT 9999 SCT026 BKN100 BECMG 1818/1820 15006KT BECMG 1822/1824 23008KT BKN023 BKN100 TX32/1820Z TN25/1910Z=TAF SEGU 181050Z 1812/1912 21008KT 9999 SCT026 BKN100 BECMG 1818/1820 15006KT BECMG 1822/1824 23008KT BKN023 BKN100 TX32/1820Z TN25/1910Z=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SEGU — A0836/26 NOTAMN Q) SEFG/QXXCH/IV/NBO/AE/000/999/0209S07953W005 A) SEGU B) 2603202001 C) PERM E) IN RADIOAYUDAS PARA LA NAVEGACION Y EL ATERRIZAJE ELIMINATE: GPA 3 DEG NO UTILIZABLE BAJO 300FT REF AIP PAGE AD 2 SEGU 10 PART AD 2.19  20/03/2026 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SEQM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19/05/2026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Q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51446" y="2556000"/>
            <a:ext cx="3589318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1446" y="2556000"/>
            <a:ext cx="358931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55165" y="2556000"/>
            <a:ext cx="3589318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955165" y="2556000"/>
            <a:ext cx="358931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558884" y="2556000"/>
            <a:ext cx="3589318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558884" y="2556000"/>
            <a:ext cx="358931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SEQM 181050Z 1812/1912 VRB03KT 9999 FEW008 SCT033 BKN100 BECMG 1816/1818 18014KT SCT040 BKN100 TEMPO 1820/1823 SCT030TCU BKN036 BECMG 1823/1901 02003KT SCT005 BKN033 TEMPO 1907/1910 5000 BCFG BKN005 TX23/1819Z TN12/1911ZTAF SEQM 181050Z 1812/1912 VRB03KT 9999 FEW008 SCT033 BKN100 BECMG 1816/1818 18014KT SCT040 BKN100 TEMPO 1820/1823 SCT030TCU BKN036 BECMG 1823/1901 02003KT SCT005 BKN033 TEMPO 1907/1910 5000 BCFG BKN005 TX23/1819Z TN12/1911Z=TAF SEQM 181050Z 1812/1912 VRB03KT 9999 FEW008 SCT033 BKN100 BECMG 1816/1818 18014KT SCT040 BKN100 TEMPO 1820/1823 SCT030TCU BKN036 BECMG 1823/1901 02003KT SCT005 BKN033 TEMPO 1907/1910 5000 BCFG BKN005 TX23/1819Z TN12/1911Z=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SEQM — A0638/26 NOTAMR A3288/25 Q) SEFG/QMAHW/IV/B/A/000/999/0007S07821W005 A) SEQM B) 2603031708 C) 2606062359 E) WIP IN GREEN AREA OF MOV AREA  03/03/2026 → 06/06/2026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A0925/26 NOTAMR A0600/26 Q) SEFG/QNBAS/IV/BO/AE/000/999/0010N07804W050 A) SEQM B) 2603311520 C) 2606301800 EST E) NDB OLM FREQ 400 MHZ U/S  31/03/2026 → 30/06/2026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A1317/26 NOTAMN Q)SEFG/QLAAS/IV/NBO/A/000/999/0007S07821W005 A)SEQM B)2605181400 C)2605211800 D)DLY 1400-1800 E)SALS RWY 18 U/S DUE TO MAINT  18/05/2026 → 21/05/2026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19/05/2026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19/05/2026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A1357/26 NOTAMR A1355/26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Q)SEFG/QPFCA/IV/NBO/E/000/999/0137S08336W999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A)SEFG B)2605162301 C)2605212300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E)FLOW CTL PROC ACT DUE OPERATIONAL REASONS AS FOLLOW: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05 MIN SEPARATION FOR ALL ACFT INBOUND GUAYAQUIL FIR REGARDLESS OF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FL.CONSIDER AS THE SAME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