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SEGS — A0577/26 NOTAMR A3235/25 Q) SEFG/QNMAS/IV/BO/AE/000/999/0028S09016W125 A) SEGS B) 2602272100 C) 2605252200 EST E) GLV FREQ 112.3 MHZ CH70X VOR/DME U/S  27/02/2026 → 25/05/2026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141100Z 1412/1512 20002KT 9999 SCT023 SCT100 BECMG 1416/1418 05006KT BECMG 1422/1424 20008KT BKN023 BKN100 BECMG 1504/1507 FEW010 BKN023 TX32/1420Z TN25/1510Z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SELT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SELT 141100Z 1412/1512 15006KT 9999 SCT030 BECMG 1416/1418 18018KT BECMG 1500/1502 17008KT BKN030 BECMG 1504/1506 FEW015 BKN030 TX19/1419Z TN08/1511Z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SELT — A1141/26 NOTAMR A0219/26 Q)SEFG/QFFCG/IV/NBO/A/000/999/0054S07837W005 A)SELT B)2604231848 C)2607232100 EST E)RFFS DOWNGRADED TO CAT 5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A1143/26 NOTAMR A0225/26 Q)SEFG/QPIAU/I/NBO/A/000/999/0054S07837W005 A)SELT B)2604231937 C)2607232000 EST E)IAC 2 - ILS O LOC Y - RWY 19 NOT AVBL REF AIP AD 2 SELT 35.2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A1267/26 NOTAMR A0371/26 Q)SEFG/QMRHX/IV/NBO/A/000/999/0054S07837W005 A)SELT B)2605061654 C)2608062100 E)RWY 19 BIRD CONCENTRATION FM 2000M TO 2700M CTN  06/05/2026 → 06/08/2026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SEMT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M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SEMT 141100Z 1412/1512 12006KT 9999 BKN026 BECMG 1418/1420 30008KT SCT023 BECMG 1500/1502 22008KT BECMG 1509/1511 BKN020 TX31/1420Z TN24/1510Z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SEMT — A0915/26 NOTAMR A3525/25 Q) SEFG/QISAS/I/NBO/A/000/999/0057S08041W005 A) SEMT B) 2603301702 C) 2606261900 EST E) RWY 24 ILS CAT I U/S  30/03/2026 → 26/06/2026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141100Z 1412/1512 VRB03KT 9999 FEW033 BECMG 1418/1420 36015KT TEMPO 1420/1423 BKN030 BECMG 1500/1502 03005KT FEW010 SCT030 TEMPO 1504/1507 6000 BCFG BKN003 TX25/1419Z TN09/1511Z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A1316/26 NOTAMN Q)SEFG/QITCG/I/NBO/A/000/999/0007S07821W005 A)SEQM B)2605131400 C)2605141800 D)DLY 1400-1800 E)ILS CAT II RWY 36 DEGRADED TO CAT I  13/05/2026 → 14/05/2026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A1318/26 NOTAMN Q)SEFG/QLAAS/IV/NBO/A/000/999/0007S07821W005 A)SEQM B)2605131400 C)2605141800 D)DLY 1400-1800 E)ALS RWY 36 U/S DUE TO MAINT  13/05/2026 → 14/05/2026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A1322/26 NOTAMR A1303/26 Q)SEFG/QCSAS/I/B/AE/000/999/0007S07821W005 A)SEQM B)2605161100 C)2605161800 EST E)SSR U/S DUE MAINT  16/05/2026 → 16/05/2026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A1315/26 NOTAMN Q)SEFG/QITCG/I/NBO/A/000/999/0007S07821W005 A)SEQM B)2605181400 C)2605211800 D)DLY 1400-1800 E)ILS CAT II RWY 36 DEGRADED TO CAT I  18/05/2026 → 21/05/2026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5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67133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63008" y="2556000"/>
            <a:ext cx="2881474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ECUADOR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SEQM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SKBO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00:00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CONTROLE DE FLUXO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ECUADOR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SEGU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SEST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RESTRICCIONES DE RWY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