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260000"/>
            <a:ext cx="7704000" cy="19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260000"/>
            <a:ext cx="90000" cy="198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80000" y="1440000"/>
            <a:ext cx="698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PLANO DE DISTRIBUIÇÃO DE AEROPORTOS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007999"/>
            <a:ext cx="18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  <a:latin typeface="Calibri"/>
              </a:rPr>
              <a:t>PDA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1980000"/>
            <a:ext cx="698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0B4D8"/>
                </a:solidFill>
                <a:latin typeface="Calibri"/>
              </a:rPr>
              <a:t>ECUADOR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000" y="2448000"/>
            <a:ext cx="698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AA3C0"/>
                </a:solidFill>
                <a:latin typeface="Calibri"/>
              </a:rPr>
              <a:t>14/05/2026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80000" y="2880000"/>
            <a:ext cx="6984000" cy="1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  <a:latin typeface="Calibri"/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03999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5999" cy="503999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16000" y="18000"/>
            <a:ext cx="1800000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SEGU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108000"/>
            <a:ext cx="288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14/05/2026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108000"/>
            <a:ext cx="165599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00B4D8"/>
                </a:solidFill>
                <a:latin typeface="Calibri"/>
              </a:rPr>
              <a:t>ATFM · PSAM</a:t>
            </a:r>
          </a:p>
        </p:txBody>
      </p:sp>
      <p:pic>
        <p:nvPicPr>
          <p:cNvPr id="8" name="Picture 7" descr="SEG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575999"/>
            <a:ext cx="8856000" cy="1872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99590" y="2476799"/>
            <a:ext cx="942901" cy="19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99590" y="2476799"/>
            <a:ext cx="942901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00–07  —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60492" y="2476799"/>
            <a:ext cx="942901" cy="19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60492" y="2476799"/>
            <a:ext cx="942901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08–15  —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121393" y="2476799"/>
            <a:ext cx="942901" cy="19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121393" y="2476799"/>
            <a:ext cx="942901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16–23  —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4000" y="2739599"/>
            <a:ext cx="396000" cy="522000"/>
          </a:xfrm>
          <a:prstGeom prst="rect">
            <a:avLst/>
          </a:prstGeom>
          <a:solidFill>
            <a:srgbClr val="008A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44000" y="2811599"/>
            <a:ext cx="396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Calibri"/>
              </a:rPr>
              <a:t>TAF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76000" y="2739599"/>
            <a:ext cx="8424000" cy="522000"/>
          </a:xfrm>
          <a:prstGeom prst="rect">
            <a:avLst/>
          </a:prstGeom>
          <a:solidFill>
            <a:srgbClr val="122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12000" y="2775599"/>
            <a:ext cx="8388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8EFF8"/>
                </a:solidFill>
                <a:latin typeface="Calibri"/>
              </a:rPr>
              <a:t>TAF SEGU 131720Z 1318/1418 15006KT 9999 SCT023 SCT100 BECMG 1322/1324 22008KT BECMG 1404/1406 SCT020 BKN100 BECMG 1412/1414 SCT023 TX32/1320Z TN25/1410Z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44000" y="3304799"/>
            <a:ext cx="503999" cy="1616401"/>
          </a:xfrm>
          <a:prstGeom prst="rect">
            <a:avLst/>
          </a:prstGeom>
          <a:solidFill>
            <a:srgbClr val="8A5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44000" y="3358799"/>
            <a:ext cx="503999" cy="1616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NOTAM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4000" y="3304799"/>
            <a:ext cx="8316001" cy="1616401"/>
          </a:xfrm>
          <a:prstGeom prst="rect">
            <a:avLst/>
          </a:prstGeom>
          <a:solidFill>
            <a:srgbClr val="122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20000" y="3340799"/>
            <a:ext cx="8280000" cy="1562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8EFF8"/>
                </a:solidFill>
                <a:latin typeface="Calibri"/>
              </a:rPr>
              <a:t>Sem NOTAMs selecionados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03999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5999" cy="503999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16000" y="18000"/>
            <a:ext cx="1800000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SEQM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108000"/>
            <a:ext cx="288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14/05/2026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108000"/>
            <a:ext cx="165599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00B4D8"/>
                </a:solidFill>
                <a:latin typeface="Calibri"/>
              </a:rPr>
              <a:t>ATFM · PSAM</a:t>
            </a:r>
          </a:p>
        </p:txBody>
      </p:sp>
      <p:pic>
        <p:nvPicPr>
          <p:cNvPr id="8" name="Picture 7" descr="SEQ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575999"/>
            <a:ext cx="8856000" cy="1872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99590" y="2476799"/>
            <a:ext cx="942901" cy="19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99590" y="2476799"/>
            <a:ext cx="942901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00–07  —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60492" y="2476799"/>
            <a:ext cx="942901" cy="19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60492" y="2476799"/>
            <a:ext cx="942901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08–15  —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121393" y="2476799"/>
            <a:ext cx="942901" cy="19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121393" y="2476799"/>
            <a:ext cx="942901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16–23  —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4000" y="2739599"/>
            <a:ext cx="396000" cy="522000"/>
          </a:xfrm>
          <a:prstGeom prst="rect">
            <a:avLst/>
          </a:prstGeom>
          <a:solidFill>
            <a:srgbClr val="008A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44000" y="2811599"/>
            <a:ext cx="396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Calibri"/>
              </a:rPr>
              <a:t>TAF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76000" y="2739599"/>
            <a:ext cx="8424000" cy="522000"/>
          </a:xfrm>
          <a:prstGeom prst="rect">
            <a:avLst/>
          </a:prstGeom>
          <a:solidFill>
            <a:srgbClr val="122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12000" y="2775599"/>
            <a:ext cx="8388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8EFF8"/>
                </a:solidFill>
                <a:latin typeface="Calibri"/>
              </a:rPr>
              <a:t>TAF SEQM 131720Z 1318/1418 36014KT 9999 SCT050 BECMG 1400/1401 VRB03KT FEW005 BKN023 BECMG 1404/1406 FEW005 SCT030 BECMG 1412/1414 SCT050 TX25/1319Z TN11/1411Z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44000" y="3304799"/>
            <a:ext cx="503999" cy="1616401"/>
          </a:xfrm>
          <a:prstGeom prst="rect">
            <a:avLst/>
          </a:prstGeom>
          <a:solidFill>
            <a:srgbClr val="8A5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44000" y="3358799"/>
            <a:ext cx="503999" cy="1616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NOTAM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4000" y="3304799"/>
            <a:ext cx="8316001" cy="1616401"/>
          </a:xfrm>
          <a:prstGeom prst="rect">
            <a:avLst/>
          </a:prstGeom>
          <a:solidFill>
            <a:srgbClr val="122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20000" y="3340799"/>
            <a:ext cx="8280000" cy="1562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8EFF8"/>
                </a:solidFill>
                <a:latin typeface="Calibri"/>
              </a:rPr>
              <a:t>Sem NOTAMs selecionados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ECUADOR · 14/05/2026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1080000"/>
            <a:ext cx="842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8AA3C0"/>
                </a:solidFill>
                <a:latin typeface="Calibri"/>
              </a:rPr>
              <a:t>Nenhuma medida ATFM registrada.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ECUADOR · 14/05/2026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Sem observações.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