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</a:rPr>
              <a:t>CHILE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SABE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</a:rPr>
              <a:t>ATFM · PSAM</a:t>
            </a:r>
          </a:p>
        </p:txBody>
      </p:sp>
      <p:pic>
        <p:nvPicPr>
          <p:cNvPr id="8" name="Picture 7" descr="SAB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</a:rPr>
              <a:t>00–07  VMC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</a:rPr>
              <a:t>08–15  VMC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</a:rPr>
              <a:t>16–23  IMC / MET Adversa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TAF AMD SABE 221325Z 2212/2312 25010KT CAVOK TX21/2219Z TN12/2308Z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Sem NOTAMs selecionados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SBGL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</a:rPr>
              <a:t>ATFM · PSAM</a:t>
            </a:r>
          </a:p>
        </p:txBody>
      </p:sp>
      <p:pic>
        <p:nvPicPr>
          <p:cNvPr id="8" name="Picture 7" descr="SBG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00–07  —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08–15  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16–23  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TAF SBGL 220801Z 2212/2318 28005KT 8000 SCT020 TX29/2217Z TN22/2308Z BECMG 2212/2214 03005KT TEMPO 2216/2224 16015KT BECMG 2300/2302 22005KT BECMG 2306/2308 11005KT RMK PGW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</a:rPr>
              <a:t>CHILE · 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</a:rPr>
              <a:t>CHILE · 23/04/2026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