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</a:rPr>
              <a:t>CGNA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</a:rPr>
              <a:t>ATFM · PSAM</a:t>
            </a:r>
          </a:p>
        </p:txBody>
      </p:sp>
      <p:pic>
        <p:nvPicPr>
          <p:cNvPr id="8" name="Picture 7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TAF SBBR 220000Z 2206/2306 00000KT CAVOK TN18/2209Z TX29/2218Z BECMG 2211/2213 07007KT BECMG 2213/2215 SCT045 BECMG 2218/2220 11007KT BECMG 2220/2222 CAVOK BECMG 2302/2304 00000KT RMK PGF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</a:rPr>
              <a:t>ATFM · PSAM</a:t>
            </a:r>
          </a:p>
        </p:txBody>
      </p:sp>
      <p:pic>
        <p:nvPicPr>
          <p:cNvPr id="8" name="Picture 7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TAF SBGL 220215Z 2206/2312 28005KT 8000 SCT020 TN20/2208Z TX29/2217Z TEMPO 2206/2212 3500 BR FEW007 BECMG 2212/2214 03005KT TEMPO 2216/2224 16015KT BECMG 2300/2302 22005KT RMK PGW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</a:rPr>
              <a:t>ATFM · PSAM</a:t>
            </a:r>
          </a:p>
        </p:txBody>
      </p:sp>
      <p:pic>
        <p:nvPicPr>
          <p:cNvPr id="8" name="Picture 7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00–07  —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08–15  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16–23  —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TAF SBGR 220430Z 2206/2312 08003KT 9999 BKN017 TN14/2208Z TX27/2217Z PROB30 2207/2211 4000 BR BKN007 BECMG 2212/2215 FEW030 BECMG 2217/2219 15005KT BECMG 2220/2222 BKN015 BECMG 2300/2302 10003KT BKN013 PROB30 2308/2311 4000 BR BKN007 RMK PGE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</a:rPr>
              <a:t>Sem NOTAMs selecionados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CGNA · 23/04/2026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</a:rPr>
              <a:t>CGNA · 23/04/2026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