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5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CGNA </a:t>
            </a:r>
            <a:br/>
            <a:r>
              <a:t> 18/04/2026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18/04/2026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SBBR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B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SBBR 171600Z 1718/1818 10010KT 9999 SCT035 TX27/1718Z TN19/1809Z TEMPO 1718/1721 07004KT SCT035 FEW045TCU BECMG 1722/1724 12007KT CAVOK BECMG 1802/1804 VRB02KT TEMPO 1805/1808 30003KT BECMG 1808/1810 10010KT BECMG 1813/1816 SCT035 TEMPO 1816/1818 VCSH BKN030 FEW040TCU RMK PGQ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18/04/2026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G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SBGL 171530Z 1718/1824 14010KT 9999 FEW030 TN22/1809Z TX33/1815Z BECMG 1722/1724 11005KT BECMG 1801/1803 06005KT BECMG 1805/1807 33003KT BECMG 1812/1814 05006KT BECMG 1816/1818 14010KT BECMG 1823/1824 11005KT RMK PFV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18/04/2026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G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SBGR 171630Z 1718/1824 34005KT 9999 FEW035 TX30/1718Z TN17/1809Z BECMG 1720/1722 11005KT BECMG 1801/1803 08005KT 7000 FEW016 BECMG 1808/1810 06007KT BECMG 1812/1814 34007KT 9999 FEW040 BECMG 1815/1817 29006KT PROB30 1818/1820 VCSH BECMG 1820/1822 16005KT 8000 SCT016 RMK PGM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