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14/05/2026 – 20/05/2026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SVMI</a:t>
            </a:r>
          </a:p>
        </p:txBody>
      </p:sp>
      <p:pic>
        <p:nvPicPr>
          <p:cNvPr id="10" name="Picture 9" descr="inac_DBd67nh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inac_DBd67n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5089682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SVMI – SIMON BOLIVAR INTERNATIONAL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A0149/26 NOTAMR A0011/26Q) SVZM/QMRLC/IV/NBO/A/000/999/1036N06659W005A) SVMIB) 2604221717 C) 2607272359E) RWY 10L/28R BTN THR 10L/28R CLSD.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22/04/2026 → 27/07/2026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9080" y="1825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9880" y="1792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A0156/26 NOTAMR A0018/26Q) SVZM/QMXLC/I/M/A/000/999/1036N06659W005A) SVMIB) 2604221742 C) 2607272359E) CLSD TWY A, B, C, D, E, F BTN RWY 10R/28L AND 10L/28R DUE WIP.MEN AND EQPT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9880" y="2059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22/04/2026 → 27/07/2026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inac_DBd67n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SVMI – SIMON BOLIVAR INTERNATIONAL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SVMI – SIMON BOLIVAR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inac_DBd67n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TextBox 248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1" name="TextBox 250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3" name="TextBox 252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TextBox 254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TextBox 262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TextBox 264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7" name="TextBox 266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9" name="TextBox 268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Rectangle 300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Rectangle 30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Rectangle 302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Rectangle 303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Rectangle 304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Rectangle 305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Rectangle 306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Rectangle 307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Rectangle 308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Rectangle 309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Rectangle 310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Rectangle 311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Rectangle 312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Rectangle 313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Rectangle 314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Rectangle 315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Rectangle 316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Rectangle 317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Rectangle 319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Rectangle 320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Rectangle 321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3" name="Rectangle 322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Rectangle 323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5" name="TextBox 324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326" name="Rectangle 325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7" name="Rectangle 326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Rectangle 327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9" name="Rectangle 328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Rectangle 329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1" name="Rectangle 330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Rectangle 331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3" name="Rectangle 332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Rectangle 333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5" name="Rectangle 334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Rectangle 335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7" name="Rectangle 336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Rectangle 337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9" name="Rectangle 338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Rectangle 339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1" name="Rectangle 340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Rectangle 341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3" name="Rectangle 342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Rectangle 343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5" name="Rectangle 344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Rectangle 345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7" name="Rectangle 346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Rectangle 347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9" name="Rectangle 348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Rectangle 349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1" name="TextBox 350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352" name="Rectangle 351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3" name="Rectangle 352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Rectangle 353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5" name="Rectangle 354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Rectangle 355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Rectangle 356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Rectangle 357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Rectangle 358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Rectangle 359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1" name="Rectangle 360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Rectangle 361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Rectangle 362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Rectangle 363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Rectangle 364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Rectangle 36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7" name="Rectangle 366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Rectangle 367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Rectangle 368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Rectangle 369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Rectangle 370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Rectangle 371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Rectangle 372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Rectangle 373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Rectangle 374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Rectangle 37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Rectangle 378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Rectangle 379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Rectangle 380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Rectangle 381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Rectangle 382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Rectangle 383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Rectangle 384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Rectangle 385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Rectangle 386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Rectangle 38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Rectangle 388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Rectangle 389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Rectangle 390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Rectangle 391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Rectangle 392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Rectangle 393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Rectangle 394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Rectangle 395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Rectangle 396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Rectangle 39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Rectangle 398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Rectangle 399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Rectangle 400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Rectangle 401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Rectangle 404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Rectangle 405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Rectangle 406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Rectangle 407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Rectangle 408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Rectangle 40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Rectangle 410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Rectangle 411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Rectangle 412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Rectangle 413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Rectangle 414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Rectangle 415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Rectangle 416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Rectangle 417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Rectangle 418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Rectangle 419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Rectangle 420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Rectangle 421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Rectangle 422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Rectangle 423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Rectangle 424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Rectangle 425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Rectangle 426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Rectangle 427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Rectangle 430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Rectangle 431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Rectangle 432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Rectangle 433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Rectangle 434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Rectangle 435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Rectangle 436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Rectangle 437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Rectangle 438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Rectangle 439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Rectangle 440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Rectangle 441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Rectangle 442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Rectangle 443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Rectangle 444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Rectangle 445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Rectangle 446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Rectangle 447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Rectangle 448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Rectangle 449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Rectangle 450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Rectangle 451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Rectangle 452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Rectangle 453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Rectangle 456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Rectangle 457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Rectangle 458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Rectangle 459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Rectangle 460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Rectangle 461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Rectangle 462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Rectangle 46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Rectangle 464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Rectangle 465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Rectangle 466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Rectangle 467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Rectangle 468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Rectangle 469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Rectangle 470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Rectangle 471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Rectangle 472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4" name="Rectangle 47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Rectangle 474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6" name="Rectangle 475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Rectangle 476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8" name="Rectangle 477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Rectangle 478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0" name="Rectangle 479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VEN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inac_DBd67n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1080" y="1133999"/>
            <a:ext cx="11337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Sem medidas ATFM cadastradas.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VEN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inac_DBd67n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