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14/05/2026 – 20/05/2026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SUMU</a:t>
            </a:r>
          </a:p>
        </p:txBody>
      </p:sp>
      <p:pic>
        <p:nvPicPr>
          <p:cNvPr id="10" name="Picture 9" descr="dinac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dinac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5089682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SUMU – CARRASCO INTERNATIONAL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A0314/26 NOTAMR A1357/25Q) SUEO/QNVAS/IV/BO /AE/000/999/3450S05601W100A) SUMU SUEO B) 2602271417 C) 2605272359E) VOR CRR 116.9 MHZ U/S, AS RESULT APPLIES AIP URUGUAY PAGE ENR 1.1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27/02/2026 → 27/05/2026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080" y="1825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9880" y="1792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A0620/26 NOTAMR A0459/26Q)SUEO/QICAS/I /NBO/A /000/999/3450S05601W005A)SUMU B)2604221434 C)2605302200E)ILS RWY 25 ID ICAR FREQ 109.9 MHZ U/S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9880" y="2059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22/04/2026 → 30/05/2026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080" y="22859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9880" y="22535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A0689/26 NOTAMR A0688/26Q)SUEO/QOAXX/IV/BO /A /000/999/3820S03453W999A)SUMU B)2604302123 C)PERME)AIP SUP NR S003 WEF 14 MAY 2026 PUBLISHED, NEW INSTRUMENT APPROACH PROCEDURES SUM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9880" y="25199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30/04/2026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9080" y="27467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9880" y="27143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V0154/26 NOTAMN Q) SUEO/QPIAU/I/BO/A/000/999/3450S05601W005 A) SUMU B) 2605121025 C) 2609032359 E) [US DOD PROCEDURAL NOTAM] INSTRUMENT APPROACH PROCEDURE NOT AUTHORIZED ILS Y OR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9880" y="29807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12/05/2026 → 03/09/2026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79080" y="32075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9880" y="31751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V0156/26 NOTAMN Q) SUEO/QPIAU/I/BO/A/000/999/3450S05601W005 A) SUMU B) 2605121032 C) 2609032359 E) [US DOD PROCEDURAL NOTAM] INSTRUMENT APPROACH PROCEDURE NOT AUTHORIZED VOR Z RW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9880" y="34415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12/05/2026 → 03/09/2026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79080" y="3668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9880" y="3635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A0743/26 NOTAMNQ)SUEO/QCACS/IV/BO /AE/000/999/3450S05601W005A)SUMU B)2605131601 C)2608061500E)A/G FAC ATIS FREQ 132.500 MHZ INSTALLED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9880" y="3902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13/05/2026 → 06/08/2026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79080" y="4129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880" y="4096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A0744/26 NOTAMNQ)SUEO/QFAXX/IV/NBO/A /000/999/3450S05601W005A)SUMU B)2605140001 C)2605312359E)AD DUE LACK OF APPROVAL OF TECHNICAL EQPT, ILS (INSTRUMENTAL LANDING SYSTEM) W, CAT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9880" y="4363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14/05/2026 → 31/05/2026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dinac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SUMU – CARRASCO INTERNATIONAL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SUMU – CARRASCO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dinac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2" name="Rectangle 71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90" name="Rectangle 89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92" name="Rectangle 91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94" name="Rectangle 93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96" name="Rectangle 95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TextBox 122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TextBox 126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TextBox 128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TextBox 132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TextBox 134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TextBox 138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TextBox 142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TextBox 144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TextBox 148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TextBox 150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TextBox 158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TextBox 160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TextBox 190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TextBox 206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Rectangle 246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Rectangle 253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Rectangle 254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Rectangle 255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TextBox 262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Rectangle 264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Rectangle 291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Rectangle 298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Rectangle 299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Rectangle 300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Rectangle 309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TextBox 310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12" name="Rectangle 311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TextBox 312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TextBox 314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TextBox 316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8" name="Rectangle 317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TextBox 318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20" name="Rectangle 319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TextBox 320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2" name="Rectangle 321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TextBox 322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4" name="Rectangle 323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TextBox 324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26" name="Rectangle 325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7" name="TextBox 326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28" name="Rectangle 327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TextBox 328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30" name="Rectangle 329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TextBox 330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332" name="Rectangle 331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TextBox 332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34" name="Rectangle 333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TextBox 334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36" name="Rectangle 335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Rectangle 336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Rectangle 343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Rectangle 344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Rectangle 345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TextBox 346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48" name="Rectangle 347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TextBox 348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50" name="Rectangle 349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TextBox 350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52" name="Rectangle 351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3" name="TextBox 352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54" name="Rectangle 353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TextBox 354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56" name="Rectangle 355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TextBox 356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58" name="Rectangle 357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TextBox 358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0" name="Rectangle 359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1" name="TextBox 360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2" name="Rectangle 361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TextBox 362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4" name="Rectangle 363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TextBox 364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6" name="Rectangle 365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TextBox 366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8" name="Rectangle 367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TextBox 368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70" name="Rectangle 369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TextBox 370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72" name="Rectangle 371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TextBox 372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74" name="Rectangle 373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TextBox 374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TextBox 378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380" name="TextBox 379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03" name="Rectangle 402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TextBox 405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07" name="Rectangle 406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TextBox 407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15" name="Rectangle 414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TextBox 415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17" name="Rectangle 416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TextBox 417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19" name="Rectangle 418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TextBox 419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21" name="Rectangle 420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TextBox 421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23" name="Rectangle 422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TextBox 423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25" name="Rectangle 424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TextBox 425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27" name="Rectangle 426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TextBox 427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29" name="Rectangle 428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0" name="TextBox 429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TextBox 431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433" name="Rectangle 432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TextBox 433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TextBox 435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37" name="Rectangle 436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Rectangle 437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Rectangle 444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Rectangle 445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Rectangle 446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TextBox 447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49" name="Rectangle 448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TextBox 449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51" name="Rectangle 450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TextBox 451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53" name="Rectangle 452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TextBox 453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55" name="Rectangle 454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6" name="Rectangle 455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TextBox 468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70" name="Rectangle 469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Rectangle 482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4" name="TextBox 483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85" name="Rectangle 484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6" name="TextBox 485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87" name="Rectangle 486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8" name="TextBox 487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89" name="Rectangle 488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0" name="Rectangle 489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Rectangle 490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2" name="Rectangle 491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Rectangle 526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8" name="Rectangle 527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Rectangle 534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6" name="Rectangle 535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Rectangle 536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8" name="TextBox 537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39" name="Rectangle 538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0" name="TextBox 539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41" name="Rectangle 540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2" name="TextBox 541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43" name="Rectangle 542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4" name="TextBox 543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45" name="Rectangle 544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6" name="Rectangle 54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Rectangle 570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2" name="Rectangle 571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Rectangle 578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0" name="Rectangle 579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Rectangle 580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2" name="TextBox 581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83" name="Rectangle 582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4" name="TextBox 583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85" name="Rectangle 584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6" name="TextBox 585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87" name="Rectangle 586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8" name="TextBox 587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89" name="Rectangle 588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0" name="TextBox 589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91" name="Rectangle 590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2" name="TextBox 591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93" name="Rectangle 592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4" name="TextBox 593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95" name="Rectangle 594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6" name="TextBox 595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97" name="Rectangle 596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8" name="TextBox 597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99" name="Rectangle 598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0" name="TextBox 599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01" name="Rectangle 600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2" name="TextBox 601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03" name="Rectangle 602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4" name="TextBox 603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05" name="Rectangle 604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6" name="TextBox 605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07" name="Rectangle 606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8" name="TextBox 607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09" name="Rectangle 608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0" name="TextBox 609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1" name="Rectangle 610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2" name="TextBox 611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613" name="Rectangle 612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4" name="TextBox 613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15" name="Rectangle 614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6" name="Rectangle 615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Rectangle 616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8" name="TextBox 617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9" name="Rectangle 618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0" name="TextBox 619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21" name="Rectangle 620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2" name="TextBox 621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23" name="Rectangle 622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4" name="Rectangle 623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Rectangle 624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6" name="Rectangle 625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Rectangle 634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6" name="TextBox 635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37" name="Rectangle 636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8" name="TextBox 637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39" name="Rectangle 638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0" name="TextBox 639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41" name="Rectangle 640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2" name="TextBox 641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43" name="Rectangle 642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4" name="TextBox 643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45" name="Rectangle 644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6" name="TextBox 645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47" name="Rectangle 646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8" name="TextBox 647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49" name="Rectangle 648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0" name="TextBox 649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51" name="Rectangle 650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2" name="TextBox 651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53" name="Rectangle 652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4" name="TextBox 653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55" name="Rectangle 654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6" name="TextBox 655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657" name="Rectangle 656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8" name="TextBox 657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59" name="Rectangle 658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0" name="TextBox 659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61" name="Rectangle 660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Rectangle 661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Rectangle 668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0" name="Rectangle 669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Rectangle 670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2" name="TextBox 671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73" name="Rectangle 672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4" name="TextBox 673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75" name="Rectangle 674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6" name="TextBox 675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77" name="Rectangle 676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8" name="TextBox 677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79" name="Rectangle 678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0" name="Rectangle 679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Rectangle 706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8" name="TextBox 707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09" name="Rectangle 708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0" name="TextBox 709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11" name="Rectangle 710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2" name="TextBox 711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13" name="Rectangle 712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4" name="Rectangle 713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Rectangle 714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6" name="Rectangle 71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URY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dinac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URY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dinac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