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20/05/2026 – 26/05/2026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SGAS</a:t>
            </a:r>
          </a:p>
        </p:txBody>
      </p:sp>
      <p:pic>
        <p:nvPicPr>
          <p:cNvPr id="10" name="Picture 9" descr="dinac_CMznf4w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20/05/2026 – 26/05/2026</a:t>
            </a:r>
          </a:p>
        </p:txBody>
      </p:sp>
      <p:pic>
        <p:nvPicPr>
          <p:cNvPr id="7" name="Picture 6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5089682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SGAS – SILVIO PETTIROSSI INTERNATIONAL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A0210/26 NOTAMNQ) SGFA/QWLLW/IV/NBO/W/000/999/2514S05731W005A) SGAS B) 2604081022 C) 2607082359D) BTN 1100-1300E) ASCENT OF FREE BALLOON WILL TAKE PLACE FM THE AEROLOGICALOBSERVA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08/04/2026 → 08/07/2026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(A0279/26 NOTAMN Q) SGFA/QWULW/IV/BO/W/000/999/2514S05731W002A) SGAS B) 2605181021 C) 2608182132 D) BTN SR-SSE) UA WILL TAKE PLACE SILVIO PETTIROSSI INTL AP, LUQUE CITY CENTRALDE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18/05/2026 → 18/08/2026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A0145/26 NOTAMNQ) SGFA/QWPLW/IV/M/W/000/120/2516S05731W001A) SGAM B) 2603121703 C) 2606092107D) BTN SR-SSE) MIL PJE WILL TAKE PLACE BASE AEREA NU GUAZU, LUQUE CITY, CENTRALDEPART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20/05/2026 – 26/05/2026</a:t>
            </a:r>
          </a:p>
        </p:txBody>
      </p:sp>
      <p:pic>
        <p:nvPicPr>
          <p:cNvPr id="7" name="Picture 6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SGAS – SILVIO PETTIROSSI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SGAS – SILVIO PETTIROSSI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20/05/2026 – 26/05/2026</a:t>
            </a:r>
          </a:p>
        </p:txBody>
      </p:sp>
      <p:pic>
        <p:nvPicPr>
          <p:cNvPr id="8" name="Picture 7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97" name="Rectangle 96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22/05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TextBox 168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TextBox 170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23/05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TextBox 220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24/05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Rectangle 266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Rectangle 275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Rectangle 276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Rectangle 281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25/05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Rectangle 28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Rectangle 289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Rectangle 290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Rectangle 307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TextBox 318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0" name="Rectangle 319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TextBox 320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22" name="Rectangle 321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TextBox 322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4" name="Rectangle 323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TextBox 326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26/05</a:t>
            </a:r>
          </a:p>
        </p:txBody>
      </p:sp>
      <p:sp>
        <p:nvSpPr>
          <p:cNvPr id="328" name="Rectangle 327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Rectangle 328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Rectangle 329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Rectangle 330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Rectangle 331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Rectangle 33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Rectangle 333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Rectangle 334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Rectangle 335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Rectangle 337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Rectangle 338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Rectangle 339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Rectangle 340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Rectangle 341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Rectangle 34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Rectangle 346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Rectangle 347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Rectangle 348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Rectangle 349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Rectangle 350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Rectangle 351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TextBox 352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354" name="Rectangle 353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TextBox 354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Rectangle 42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Rectangle 436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TextBox 437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TextBox 439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TextBox 441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TextBox 443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Rectangle 450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TextBox 457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TextBox 459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Rectangle 463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TextBox 471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3" name="Rectangle 472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TextBox 473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5" name="Rectangle 474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TextBox 475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7" name="Rectangle 476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TextBox 477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9" name="Rectangle 47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Rectangle 479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Rectangle 490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2" name="Rectangle 491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Rectangle 492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4" name="Rectangle 49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22/05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Rectangle 524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Rectangle 525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Rectangle 534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Rectangle 541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23/05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Rectangle 552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Rectangle 557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Rectangle 568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0" name="TextBox 569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1" name="Rectangle 570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2" name="TextBox 571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3" name="Rectangle 572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4" name="TextBox 573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5" name="Rectangle 574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6" name="Rectangle 575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Rectangle 576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8" name="Rectangle 57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Rectangle 57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0" name="Rectangle 57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Rectangle 580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2" name="Rectangle 581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24/05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Rectangle 612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TextBox 613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5" name="Rectangle 614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6" name="TextBox 615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7" name="Rectangle 616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8" name="TextBox 617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9" name="Rectangle 618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Rectangle 621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Rectangle 622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Rectangle 627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25/05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Rectangle 634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Rectangle 63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Rectangle 636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TextBox 647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49" name="Rectangle 648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TextBox 649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51" name="Rectangle 650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TextBox 651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53" name="Rectangle 652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Rectangle 65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Rectangle 65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Rectangle 663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26/05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Rectangle 674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6" name="Rectangle 675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Rectangle 676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8" name="Rectangle 677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Rectangle 678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0" name="Rectangle 6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Rectangle 680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2" name="Rectangle 681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Rectangle 682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4" name="Rectangle 68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Rectangle 684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6" name="Rectangle 685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Rectangle 686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8" name="Rectangle 687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Rectangle 688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0" name="Rectangle 68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Rectangle 690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2" name="Rectangle 691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Rectangle 692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4" name="Rectangle 69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Rectangle 694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6" name="Rectangle 695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Rectangle 696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8" name="Rectangle 697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20/05/2026 – 26/05/2026</a:t>
            </a:r>
          </a:p>
        </p:txBody>
      </p:sp>
      <p:pic>
        <p:nvPicPr>
          <p:cNvPr id="8" name="Picture 7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20/05/2026 – 26/05/2026</a:t>
            </a:r>
          </a:p>
        </p:txBody>
      </p:sp>
      <p:pic>
        <p:nvPicPr>
          <p:cNvPr id="8" name="Picture 7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