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14/05/2026 – 20/05/2026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SGAS</a:t>
            </a:r>
          </a:p>
        </p:txBody>
      </p:sp>
      <p:pic>
        <p:nvPicPr>
          <p:cNvPr id="10" name="Picture 9" descr="dinac_CMznf4w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dinac_CMznf4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5089682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SGAS – SILVIO PETTIROSSI INTERNATIONAL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(A0279/26 NOTAMN Q) SGFA/QWULW/IV/BO/W/000/999/2514S05731W002A) SGAS B) 2605181021 C) 2608182132 D) BTN SR-SSE) UA WILL TAKE PLACE SILVIO PETTIROSSI INTL AP, LUQUE CITY CENTRALDE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18/05/2026 → 18/08/2026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8799"/>
            <a:ext cx="11481840" cy="7200"/>
          </a:xfrm>
          <a:prstGeom prst="rect">
            <a:avLst/>
          </a:prstGeom>
          <a:solidFill>
            <a:srgbClr val="CCD5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79080" y="1882799"/>
            <a:ext cx="11481840" cy="4124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SIN MEDIDAS ATFM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dinac_CMznf4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SGAS – SILVIO PETTIROSSI INTERNATIONAL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SGAS – SILVIO PETTIROSSI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dinac_CMznf4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TextBox 264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7" name="TextBox 266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9" name="TextBox 268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Rectangle 300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Rectangle 30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Rectangle 302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Rectangle 303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Rectangle 304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Rectangle 305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Rectangle 306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Rectangle 307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Rectangle 308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Rectangle 309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Rectangle 310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Rectangle 31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Rectangle 312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Rectangle 313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Rectangle 314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Rectangle 315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Rectangle 316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Rectangle 317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Rectangle 319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Rectangle 320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Rectangle 32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Rectangle 322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Rectangle 323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TextBox 324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326" name="Rectangle 325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7" name="Rectangle 326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Rectangle 327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Rectangle 328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Rectangle 329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Rectangle 330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Rectangle 331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Rectangle 332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Rectangle 3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Rectangle 334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Rectangle 335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Rectangle 336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Rectangle 337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Rectangle 338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Rectangle 339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Rectangle 340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Rectangle 341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Rectangle 342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Rectangle 34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Rectangle 344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Rectangle 345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Rectangle 346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Rectangle 347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Rectangle 348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Rectangle 349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TextBox 350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352" name="Rectangle 351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3" name="Rectangle 352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Rectangle 353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Rectangle 354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Rectangle 35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Rectangle 356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Rectangle 357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Rectangle 358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Rectangle 359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Rectangle 360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Rectangle 361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Rectangle 362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Rectangle 363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Rectangle 364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Rectangle 36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Rectangle 366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Rectangle 367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Rectangle 368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Rectangle 369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Rectangle 370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Rectangle 371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Rectangle 372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Rectangle 373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Rectangle 374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Rectangle 37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Rectangle 378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Rectangle 379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Rectangle 380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Rectangle 381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Rectangle 382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Rectangle 383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Rectangle 384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Rectangle 385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Rectangle 386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Rectangle 38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Rectangle 388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Rectangle 389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Rectangle 390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Rectangle 391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Rectangle 392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Rectangle 393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Rectangle 394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Rectangle 395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Rectangle 396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Rectangle 39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Rectangle 39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Rectangle 399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Rectangle 400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Rectangle 401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Rectangle 404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Rectangle 405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Rectangle 406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Rectangle 407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Rectangle 408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Rectangle 40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Rectangle 410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Rectangle 411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Rectangle 412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Rectangle 413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Rectangle 414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Rectangle 415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Rectangle 416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Rectangle 417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Rectangle 418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Rectangle 41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Rectangle 420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Rectangle 421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Rectangle 422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Rectangle 423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Rectangle 424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Rectangle 425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Rectangle 426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Rectangle 427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Rectangle 430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Rectangle 43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Rectangle 432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Rectangle 433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Rectangle 434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Rectangle 435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Rectangle 436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Rectangle 437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Rectangle 438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Rectangle 439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Rectangle 440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Rectangle 4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Rectangle 442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Rectangle 443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Rectangle 444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Rectangle 445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Rectangle 446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Rectangle 447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Rectangle 448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Rectangle 449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Rectangle 450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Rectangle 45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Rectangle 452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Rectangle 453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Rectangle 456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Rectangle 457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Rectangle 458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Rectangle 459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Rectangle 460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Rectangle 461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Rectangle 462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Rectangle 46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Rectangle 464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Rectangle 465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Rectangle 466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Rectangle 46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Rectangle 469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Rectangle 470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Rectangle 471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Rectangle 472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Rectangle 47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Rectangle 474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Rectangle 475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Rectangle 476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Rectangle 47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Rectangle 478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Rectangle 479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dinac_CMznf4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dinac_CMznf4w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