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15/05/2026 – 21/05/2026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SPZO  ·  SPJC</a:t>
            </a:r>
          </a:p>
        </p:txBody>
      </p:sp>
      <p:pic>
        <p:nvPicPr>
          <p:cNvPr id="10" name="Picture 9" descr="corp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SPZO  ·  SPJC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15/05/2026 – 21/05/2026</a:t>
            </a:r>
          </a:p>
        </p:txBody>
      </p:sp>
      <p:pic>
        <p:nvPicPr>
          <p:cNvPr id="9" name="Picture 8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A1715/26 NOTAMNQ)SPIM/QMXLT/IV/M/A/000/999/A)SPZO B)2605112234 C)2605152000E)HLDG POINT RWY 10 L SIDE CLSD DUE TO WIP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11/05/2026 → 15/05/2026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A1487/26 NOTAMR A1340/26Q)SPIM/QMRLT/IV/NBO/A/000/999/A)SPJC B)2604271101 C)2607130459D)1101-0459E)RWY 16R AVBL FOR LDG ONLY AND RWY 16L AVBL FOR TKOF ONLY, EXCEMERG, MEDEVAC AND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27/04/2026 → 13/07/2026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A1564/26 NOTAMR A1345/26Q)SPIM/QMRLC/IV/NBO/A/000/999/A)SPJC B)2604300500 C)2605191100D)0500-1100E)RWY 16L/34R CLSD DUE TO WIP.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19/05/2026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SPZO – VELAZCO ASTETE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97" name="Rectangle 96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Rectangle 27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1" name="TextBox 400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Rectangle 516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Rectangle 517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A8/D8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Rectangle 564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Rectangle 56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Rectangle 61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Rectangle 613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Rectangle 660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Rectangle 661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A8/D7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Rectangle 708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Rectangle 709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A8/D7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Rectangle 756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E8EF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Rectangle 757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A7/D7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A6/D7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SPJC – AEROPORTO INTERNACIONAL JORGE CHÁVEZ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29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40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30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31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24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39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32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42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38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28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27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39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36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32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43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35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39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37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34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A6/D6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A14/D15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A20/D20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A14/D15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A10/D11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A13/D13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A15/D15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A10/D10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A11/D11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A12/D12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A20/D19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A16/D15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A16/D16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A10/D10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A21/D21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A19/D19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A9/D9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A14/D14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A14/D13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A20/D19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A18/D18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A16/D15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A12/D13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A6/D5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A10/D9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A16/D16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A12/D11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A22/D21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A18/D17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A20/D19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A18/D19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A17/D17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corp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