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12/05/2026 – 18/05/2026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SPJC</a:t>
            </a:r>
          </a:p>
        </p:txBody>
      </p:sp>
      <p:pic>
        <p:nvPicPr>
          <p:cNvPr id="10" name="Picture 9" descr="corp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A0237/26 NOTAMNQ) SPIM/QFAXX/IV/NBO/A/000/999/1201S07707W005A) SPJCB) 2601240100 C) PERME) NEW INFO OF JORGE CHAVEZ INTERNATIONAL AIRPORT SEE THE LINK:HTTPS://WWW.GOB.PE/INSTITUC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24/01/2026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A0697/26 NOTAMR A0650/26Q) SPIM/QMXLT/IV/M/A/000/999/A) SPJC B) 2602261540 C) 2605262359E) TWY L BTN TWY L5 AND TWY L7 NOT AVBL FOR TAXIING CAT D AND CAT EACFT. RWY 34R AVBL FOR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26/02/2026 → 26/05/2026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A1114/26 NOTAMR A1113/26Q) SPIM/QMRXX/IV/NBO/A/000/999/A) SPJC B) 2603272200 C) 2606302359E) REF SUP 12/24 TEMPORARY BIDIRECTIONAL RWY CROSSING PROC. FORTOWING AIRCRAFT IS SUSPEN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27/03/2026 → 30/06/2026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C1301/26 NOTAMNQ) SPIM/QWULW/IV/BO/W/000/003/1207S07700W000A) SPJC B) 2604021300 C) 2607022200D) 1300-2200E) SOBREVUELO CON RPAS PARA INSPECCION DE ESTRUCTURAS DEL VIADUCTO YLINE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02/04/2026 → 02/07/2026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9080" y="32075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9880" y="31751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A1427/26 NOTAMR A0187/26Q)SPIM/QMRLT/IV/NBO/A/000/999/A)SPJC B)2604191730 C)2607192359 ESTE)RWY 16R AVBL FM V2 INT 2773M TORA, ALL DEPARTURES LEAVING APN1 MUSTREPORT ON GND FREQ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9880" y="34415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19/04/2026 → 19/07/2026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9080" y="3668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9880" y="3635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A1487/26 NOTAMR A1340/26Q)SPIM/QMRLT/IV/NBO/A/000/999/A)SPJC B)2604271101 C)2607130459D)1101-0459E)RWY 16R AVBL FOR LDG ONLY AND RWY 16L AVBL FOR TKOF ONLY, EXCEMERG, MEDEVAC AND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9880" y="3902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27/04/2026 → 13/07/2026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9080" y="4129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880" y="4096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A1563/26 NOTAMR A1346/26Q)SPIM/QMAHW/IV/BO/A/000/999/A)SPJC B)2604300500 C)2605191100D)0500-1100E)REF SUP AIP 07/26, PHASE 1 IS IN FORCE. FOLLOW TAXIING FLOWDESCRIBED.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880" y="4363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19/05/2026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79080" y="4589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9880" y="4557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A1564/26 NOTAMR A1345/26Q)SPIM/QMRLC/IV/NBO/A/000/999/A)SPJC B)2604300500 C)2605191100D)0500-1100E)RWY 16L/34R CLSD DUE TO WIP.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9880" y="4823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19/05/2026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79080" y="5050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79880" y="5018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A1565/26 NOTAMNQ) SPIM/QMXLC/IV/BO/A/000/999/1201S07707W005A) SPJCB) 2604300500 C) 2605191100D) 0500-1100E) TWY B,TWY C,TWY E,TWY G,TWY L1,TWY L3,TWY L4 AND TWY L7 CLSD DUEWIP. 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9880" y="5284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19/05/2026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9080" y="55115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9880" y="54791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A1662/26 NOTAMNQ)SPIM/QIDAS/I/NBO/A/000/999/A)SPJC B)2605161600 C)2605172100D)1600-2100E)ILS/DME RWY 16L IJCH FREQ 109.700MHZ CH 34X NOT AVBL DUE TO FLTCK.ALL ACFT SHALL EXP DLA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9880" y="57455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16/05/2026 → 17/05/2026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Rectangle 300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Rectangle 32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Rectangle 352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Rectangle 378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Rectangle 404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Rectangle 43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Rectangle 4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12/05/2026 – 18/05/2026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