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32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arralater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000" y="856800"/>
            <a:ext cx="684000" cy="5151600"/>
          </a:xfrm>
          <a:prstGeom prst="rect">
            <a:avLst/>
          </a:prstGeom>
        </p:spPr>
      </p:pic>
      <p:pic>
        <p:nvPicPr>
          <p:cNvPr id="4" name="Picture 3" descr="brisa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8400" y="424800"/>
            <a:ext cx="2282400" cy="2260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91200" y="475200"/>
            <a:ext cx="7200000" cy="19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800" b="1" i="0">
                <a:solidFill>
                  <a:srgbClr val="002060"/>
                </a:solidFill>
                <a:latin typeface="Calibri"/>
              </a:rPr>
              <a:t>BRISA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91200" y="2376000"/>
            <a:ext cx="7200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4472C4"/>
                </a:solidFill>
                <a:latin typeface="Calibri"/>
              </a:rPr>
              <a:t>Teleconferencia Operacional ATFM SAM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91200" y="35316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525252"/>
                </a:solidFill>
                <a:latin typeface="Calibri"/>
              </a:rPr>
              <a:t>Pre-táctico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91200" y="4248000"/>
            <a:ext cx="72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07290"/>
                </a:solidFill>
                <a:latin typeface="Calibri"/>
              </a:rPr>
              <a:t>09/06/2026 – 15/06/2026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91200" y="45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80C0"/>
                </a:solidFill>
                <a:latin typeface="Calibri"/>
              </a:rPr>
              <a:t>SEGU  ·  SEQM</a:t>
            </a:r>
          </a:p>
        </p:txBody>
      </p:sp>
      <p:pic>
        <p:nvPicPr>
          <p:cNvPr id="10" name="Picture 9" descr="dac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0000" y="4856400"/>
            <a:ext cx="1875600" cy="1155600"/>
          </a:xfrm>
          <a:prstGeom prst="rect">
            <a:avLst/>
          </a:prstGeom>
        </p:spPr>
      </p:pic>
      <p:pic>
        <p:nvPicPr>
          <p:cNvPr id="11" name="Picture 10" descr="logo_FMU_GUAYAQUIL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3600" y="4856400"/>
            <a:ext cx="1479600" cy="1332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80000" y="0"/>
            <a:ext cx="120132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0000" y="1260000"/>
            <a:ext cx="11113200" cy="1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200" b="1" i="0">
                <a:solidFill>
                  <a:srgbClr val="FFFFFF"/>
                </a:solidFill>
                <a:latin typeface="Calibri"/>
              </a:rPr>
              <a:t>ECU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0000" y="3168000"/>
            <a:ext cx="111132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0080C0"/>
                </a:solidFill>
                <a:latin typeface="Calibri"/>
              </a:rPr>
              <a:t>SEGU  ·  SEQM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000" y="3816000"/>
            <a:ext cx="111132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B0C8E8"/>
                </a:solidFill>
                <a:latin typeface="Calibri"/>
              </a:rPr>
              <a:t>09/06/2026 – 15/06/2026</a:t>
            </a:r>
          </a:p>
        </p:txBody>
      </p:sp>
      <p:pic>
        <p:nvPicPr>
          <p:cNvPr id="9" name="Picture 8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3200" y="5670001"/>
            <a:ext cx="1800000" cy="1007999"/>
          </a:xfrm>
          <a:prstGeom prst="rect">
            <a:avLst/>
          </a:prstGeom>
        </p:spPr>
      </p:pic>
      <p:pic>
        <p:nvPicPr>
          <p:cNvPr id="10" name="Picture 9" descr="logo_FMU_GUAYAQUI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7200" y="5670001"/>
            <a:ext cx="1800000" cy="10079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(CNS/AGA/INFRAESTRUCTURA AEROPORTUARIA)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09/06/2026 – 15/06/2026</a:t>
            </a:r>
          </a:p>
        </p:txBody>
      </p:sp>
      <p:pic>
        <p:nvPicPr>
          <p:cNvPr id="7" name="Picture 6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1200" y="6365880"/>
            <a:ext cx="1512000" cy="492120"/>
          </a:xfrm>
          <a:prstGeom prst="rect">
            <a:avLst/>
          </a:prstGeom>
        </p:spPr>
      </p:pic>
      <p:pic>
        <p:nvPicPr>
          <p:cNvPr id="8" name="Picture 7" descr="logo_FMU_GUAYAQUI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1200" y="6365880"/>
            <a:ext cx="1512000" cy="49212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71080" y="989999"/>
            <a:ext cx="11697840" cy="248184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71080" y="98999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080" y="98999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SEGU – JOSE JOAQUIN DE OLMEDO INTERNATIONAL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9080" y="1331999"/>
            <a:ext cx="1148184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NIL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1080" y="3597839"/>
            <a:ext cx="11697840" cy="248184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71080" y="359783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080" y="359783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SEQM – MARISCAL SUCRE INTERNATIONAL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79080" y="397223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79880" y="393983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A0925/26 NOTAMR A0600/26 Q) SEFG/QNBAS/IV/BO/AE/000/999/0010N07804W050A) SEQM B) 2603311520 C) 2606301800 ESTE) NDB OLM FREQ 400 MHZ U/S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9880" y="420623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31/03/2026 → 30/06/2026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79080" y="443303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79880" y="440063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A1308/26 NOTAMR A1242/26 Q)SEFG/QNMAS/IV/BO/AE/000/999/0018S07821W025A)SEQM B)2605111800 C)2605181800E)VOR/DME QSV FREQ 116.8MHZ CH115X U/S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9880" y="466703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11/05/2026 → 18/05/2026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09/06/2026 – 15/06/2026</a:t>
            </a:r>
          </a:p>
        </p:txBody>
      </p:sp>
      <p:pic>
        <p:nvPicPr>
          <p:cNvPr id="7" name="Picture 6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1200" y="6365880"/>
            <a:ext cx="1512000" cy="492120"/>
          </a:xfrm>
          <a:prstGeom prst="rect">
            <a:avLst/>
          </a:prstGeom>
        </p:spPr>
      </p:pic>
      <p:pic>
        <p:nvPicPr>
          <p:cNvPr id="8" name="Picture 7" descr="logo_FMU_GUAYAQUI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1200" y="6365880"/>
            <a:ext cx="1512000" cy="49212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SEGU – JOSE JOAQUIN DE OLMEDO INTERNATIONAL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09/06/2026 – 15/06/2026</a:t>
            </a:r>
          </a:p>
        </p:txBody>
      </p:sp>
      <p:pic>
        <p:nvPicPr>
          <p:cNvPr id="7" name="Picture 6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1200" y="6365880"/>
            <a:ext cx="1512000" cy="492120"/>
          </a:xfrm>
          <a:prstGeom prst="rect">
            <a:avLst/>
          </a:prstGeom>
        </p:spPr>
      </p:pic>
      <p:pic>
        <p:nvPicPr>
          <p:cNvPr id="8" name="Picture 7" descr="logo_FMU_GUAYAQUI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1200" y="6365880"/>
            <a:ext cx="1512000" cy="49212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SEQM – MARISCAL SUCRE INTERNATIONAL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SEGU – JOSE JOAQUIN DE OLMEDO INTERNATIONAL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09/06/2026 – 15/06/2026</a:t>
            </a:r>
          </a:p>
        </p:txBody>
      </p:sp>
      <p:pic>
        <p:nvPicPr>
          <p:cNvPr id="8" name="Picture 7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1200" y="6365880"/>
            <a:ext cx="1512000" cy="492120"/>
          </a:xfrm>
          <a:prstGeom prst="rect">
            <a:avLst/>
          </a:prstGeom>
        </p:spPr>
      </p:pic>
      <p:pic>
        <p:nvPicPr>
          <p:cNvPr id="9" name="Picture 8" descr="logo_FMU_GUAYAQUI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1200" y="6365880"/>
            <a:ext cx="1512000" cy="492120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6" name="Rectangle 45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8" name="Rectangle 47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50" name="Rectangle 49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2" name="Rectangle 51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09/06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10/06</a:t>
            </a:r>
          </a:p>
        </p:txBody>
      </p:sp>
      <p:sp>
        <p:nvSpPr>
          <p:cNvPr id="90" name="Rectangle 89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TextBox 114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11/06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TextBox 140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12/06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TextBox 166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13/06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TextBox 192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14/06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TextBox 218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15/06</a:t>
            </a:r>
          </a:p>
        </p:txBody>
      </p:sp>
      <p:sp>
        <p:nvSpPr>
          <p:cNvPr id="220" name="Rectangle 219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Rectangle 243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TextBox 244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246" name="Rectangle 245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7" name="TextBox 246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248" name="TextBox 247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0" name="TextBox 249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2" name="TextBox 251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4" name="TextBox 253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6" name="TextBox 255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8" name="TextBox 257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0" name="TextBox 259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2" name="TextBox 261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4" name="TextBox 263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TextBox 269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2" name="TextBox 271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4" name="TextBox 273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6" name="TextBox 275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8" name="TextBox 277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0" name="TextBox 279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2" name="TextBox 281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4" name="TextBox 283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6" name="TextBox 285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8" name="TextBox 287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0" name="TextBox 289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2" name="TextBox 291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4" name="TextBox 293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295" name="Rectangle 294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6" name="TextBox 295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297" name="Rectangle 296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8" name="TextBox 297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299" name="Rectangle 298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0" name="TextBox 299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09/06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2" name="Rectangle 301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3" name="Rectangle 302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4" name="Rectangle 303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5" name="Rectangle 304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6" name="Rectangle 305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7" name="Rectangle 306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8" name="Rectangle 307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9" name="Rectangle 308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Rectangle 309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1" name="Rectangle 310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2" name="Rectangle 311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3" name="Rectangle 312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Rectangle 313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5" name="Rectangle 314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6" name="Rectangle 315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7" name="Rectangle 316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8" name="Rectangle 317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9" name="Rectangle 318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Rectangle 319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1" name="Rectangle 320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Rectangle 321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3" name="Rectangle 322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Rectangle 323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5" name="Rectangle 324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6" name="TextBox 325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10/06</a:t>
            </a:r>
          </a:p>
        </p:txBody>
      </p:sp>
      <p:sp>
        <p:nvSpPr>
          <p:cNvPr id="327" name="Rectangle 326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Rectangle 327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9" name="Rectangle 328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Rectangle 329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1" name="Rectangle 330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Rectangle 331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3" name="Rectangle 332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Rectangle 333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5" name="Rectangle 334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Rectangle 335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7" name="Rectangle 336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Rectangle 337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9" name="Rectangle 338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Rectangle 339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1" name="Rectangle 340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Rectangle 341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3" name="Rectangle 342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Rectangle 343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5" name="Rectangle 344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Rectangle 345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7" name="Rectangle 346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Rectangle 347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9" name="Rectangle 348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Rectangle 349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1" name="Rectangle 350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TextBox 351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11/06</a:t>
            </a:r>
          </a:p>
        </p:txBody>
      </p:sp>
      <p:sp>
        <p:nvSpPr>
          <p:cNvPr id="353" name="Rectangle 352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Rectangle 353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5" name="Rectangle 354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Rectangle 355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7" name="Rectangle 356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Rectangle 357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9" name="Rectangle 358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Rectangle 359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1" name="Rectangle 360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Rectangle 361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3" name="Rectangle 362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Rectangle 363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5" name="Rectangle 364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Rectangle 365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7" name="Rectangle 366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Rectangle 367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9" name="Rectangle 368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Rectangle 369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1" name="Rectangle 370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Rectangle 371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3" name="Rectangle 372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Rectangle 373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5" name="Rectangle 374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Rectangle 375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7" name="Rectangle 376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8" name="TextBox 377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12/06</a:t>
            </a:r>
          </a:p>
        </p:txBody>
      </p:sp>
      <p:sp>
        <p:nvSpPr>
          <p:cNvPr id="379" name="Rectangle 378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Rectangle 379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1" name="Rectangle 380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Rectangle 381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3" name="Rectangle 382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Rectangle 383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5" name="Rectangle 384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Rectangle 385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7" name="Rectangle 386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Rectangle 387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9" name="Rectangle 388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Rectangle 389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1" name="Rectangle 390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Rectangle 391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3" name="Rectangle 392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Rectangle 393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5" name="Rectangle 394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6" name="Rectangle 395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7" name="Rectangle 396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8" name="Rectangle 397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9" name="Rectangle 398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0" name="Rectangle 399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1" name="Rectangle 400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2" name="Rectangle 401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3" name="Rectangle 402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4" name="TextBox 403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13/06</a:t>
            </a:r>
          </a:p>
        </p:txBody>
      </p:sp>
      <p:sp>
        <p:nvSpPr>
          <p:cNvPr id="405" name="Rectangle 404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6" name="Rectangle 405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7" name="Rectangle 406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8" name="Rectangle 407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9" name="Rectangle 408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0" name="Rectangle 409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1" name="Rectangle 410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2" name="Rectangle 411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3" name="Rectangle 412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4" name="Rectangle 413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5" name="Rectangle 414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6" name="Rectangle 415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7" name="Rectangle 416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8" name="Rectangle 417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9" name="Rectangle 418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0" name="Rectangle 419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1" name="Rectangle 420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2" name="Rectangle 421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3" name="Rectangle 422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4" name="Rectangle 423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5" name="Rectangle 424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6" name="Rectangle 425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7" name="Rectangle 426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8" name="Rectangle 427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9" name="Rectangle 428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0" name="TextBox 429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14/06</a:t>
            </a:r>
          </a:p>
        </p:txBody>
      </p:sp>
      <p:sp>
        <p:nvSpPr>
          <p:cNvPr id="431" name="Rectangle 430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2" name="Rectangle 431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3" name="Rectangle 432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4" name="Rectangle 433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5" name="Rectangle 434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6" name="Rectangle 435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7" name="Rectangle 436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8" name="Rectangle 437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9" name="Rectangle 438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0" name="Rectangle 439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1" name="Rectangle 440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2" name="Rectangle 441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3" name="Rectangle 442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4" name="Rectangle 443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5" name="Rectangle 444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6" name="Rectangle 445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Rectangle 446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8" name="Rectangle 447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9" name="Rectangle 448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0" name="Rectangle 449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1" name="Rectangle 450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2" name="Rectangle 451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3" name="Rectangle 452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4" name="Rectangle 453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5" name="Rectangle 454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6" name="TextBox 455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15/06</a:t>
            </a:r>
          </a:p>
        </p:txBody>
      </p:sp>
      <p:sp>
        <p:nvSpPr>
          <p:cNvPr id="457" name="Rectangle 456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8" name="Rectangle 457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9" name="Rectangle 458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0" name="Rectangle 459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1" name="Rectangle 460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2" name="Rectangle 461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3" name="Rectangle 462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4" name="Rectangle 463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5" name="Rectangle 464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6" name="Rectangle 465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7" name="Rectangle 466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8" name="Rectangle 467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9" name="Rectangle 468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0" name="Rectangle 469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1" name="Rectangle 470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2" name="Rectangle 471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Rectangle 472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4" name="Rectangle 473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Rectangle 474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6" name="Rectangle 475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Rectangle 476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8" name="Rectangle 477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Rectangle 478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0" name="Rectangle 479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Rectangle 480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2" name="TextBox 481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483" name="Rectangle 482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4" name="TextBox 483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485" name="Rectangle 484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6" name="TextBox 485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487" name="Rectangle 486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8" name="TextBox 487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SEQM – MARISCAL SUCRE INTERNATIONAL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09/06/2026 – 15/06/2026</a:t>
            </a:r>
          </a:p>
        </p:txBody>
      </p:sp>
      <p:pic>
        <p:nvPicPr>
          <p:cNvPr id="8" name="Picture 7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1200" y="6365880"/>
            <a:ext cx="1512000" cy="492120"/>
          </a:xfrm>
          <a:prstGeom prst="rect">
            <a:avLst/>
          </a:prstGeom>
        </p:spPr>
      </p:pic>
      <p:pic>
        <p:nvPicPr>
          <p:cNvPr id="9" name="Picture 8" descr="logo_FMU_GUAYAQUI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1200" y="6365880"/>
            <a:ext cx="1512000" cy="492120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6" name="Rectangle 45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8" name="Rectangle 47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50" name="Rectangle 49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2" name="Rectangle 51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09/06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10/06</a:t>
            </a:r>
          </a:p>
        </p:txBody>
      </p:sp>
      <p:sp>
        <p:nvSpPr>
          <p:cNvPr id="90" name="Rectangle 89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TextBox 114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11/06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TextBox 140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12/06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TextBox 166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13/06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TextBox 192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14/06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TextBox 218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15/06</a:t>
            </a:r>
          </a:p>
        </p:txBody>
      </p:sp>
      <p:sp>
        <p:nvSpPr>
          <p:cNvPr id="220" name="Rectangle 219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Rectangle 243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TextBox 244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246" name="Rectangle 245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7" name="TextBox 246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248" name="TextBox 247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0" name="TextBox 249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2" name="TextBox 251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4" name="TextBox 253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6" name="TextBox 255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8" name="TextBox 257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0" name="TextBox 259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2" name="TextBox 261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4" name="TextBox 263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TextBox 269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2" name="TextBox 271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4" name="TextBox 273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6" name="TextBox 275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8" name="TextBox 277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0" name="TextBox 279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2" name="TextBox 281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4" name="TextBox 283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6" name="TextBox 285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8" name="TextBox 287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0" name="TextBox 289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2" name="TextBox 291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4" name="TextBox 293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295" name="Rectangle 294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6" name="TextBox 295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297" name="Rectangle 296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8" name="TextBox 297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299" name="Rectangle 298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0" name="TextBox 299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09/06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2" name="Rectangle 301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3" name="Rectangle 302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4" name="Rectangle 303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5" name="Rectangle 304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6" name="Rectangle 305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7" name="Rectangle 306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8" name="Rectangle 307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9" name="Rectangle 308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Rectangle 309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1" name="Rectangle 310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2" name="Rectangle 311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3" name="Rectangle 312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Rectangle 313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5" name="Rectangle 314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6" name="Rectangle 315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7" name="Rectangle 316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8" name="Rectangle 317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9" name="Rectangle 318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Rectangle 319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1" name="Rectangle 320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Rectangle 321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3" name="Rectangle 322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Rectangle 323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5" name="Rectangle 324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6" name="TextBox 325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10/06</a:t>
            </a:r>
          </a:p>
        </p:txBody>
      </p:sp>
      <p:sp>
        <p:nvSpPr>
          <p:cNvPr id="327" name="Rectangle 326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Rectangle 327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9" name="Rectangle 328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Rectangle 329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1" name="Rectangle 330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Rectangle 331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3" name="Rectangle 332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Rectangle 333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5" name="Rectangle 334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Rectangle 335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7" name="Rectangle 336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Rectangle 337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9" name="Rectangle 338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Rectangle 339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1" name="Rectangle 340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Rectangle 341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3" name="Rectangle 342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Rectangle 343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5" name="Rectangle 344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Rectangle 345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7" name="Rectangle 346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Rectangle 347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9" name="Rectangle 348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Rectangle 349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1" name="Rectangle 350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TextBox 351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11/06</a:t>
            </a:r>
          </a:p>
        </p:txBody>
      </p:sp>
      <p:sp>
        <p:nvSpPr>
          <p:cNvPr id="353" name="Rectangle 352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Rectangle 353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5" name="Rectangle 354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Rectangle 355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7" name="Rectangle 356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Rectangle 357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9" name="Rectangle 358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Rectangle 359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1" name="Rectangle 360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Rectangle 361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3" name="Rectangle 362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Rectangle 363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5" name="Rectangle 364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Rectangle 365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7" name="Rectangle 366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Rectangle 367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9" name="Rectangle 368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Rectangle 369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1" name="Rectangle 370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Rectangle 371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3" name="Rectangle 372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Rectangle 373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5" name="Rectangle 374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Rectangle 375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7" name="Rectangle 376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8" name="TextBox 377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12/06</a:t>
            </a:r>
          </a:p>
        </p:txBody>
      </p:sp>
      <p:sp>
        <p:nvSpPr>
          <p:cNvPr id="379" name="Rectangle 378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Rectangle 379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1" name="Rectangle 380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Rectangle 381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3" name="Rectangle 382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Rectangle 383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5" name="Rectangle 384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Rectangle 385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7" name="Rectangle 386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Rectangle 387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9" name="Rectangle 388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Rectangle 389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1" name="Rectangle 390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Rectangle 391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3" name="Rectangle 392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Rectangle 393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5" name="Rectangle 394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6" name="Rectangle 395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7" name="Rectangle 396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8" name="Rectangle 397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9" name="Rectangle 398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0" name="Rectangle 399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1" name="Rectangle 400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2" name="Rectangle 401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3" name="Rectangle 402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4" name="TextBox 403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13/06</a:t>
            </a:r>
          </a:p>
        </p:txBody>
      </p:sp>
      <p:sp>
        <p:nvSpPr>
          <p:cNvPr id="405" name="Rectangle 404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6" name="Rectangle 405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7" name="Rectangle 406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8" name="Rectangle 407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9" name="Rectangle 408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0" name="Rectangle 409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1" name="Rectangle 410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2" name="Rectangle 411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3" name="Rectangle 412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4" name="Rectangle 413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5" name="Rectangle 414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6" name="Rectangle 415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7" name="Rectangle 416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8" name="Rectangle 417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9" name="Rectangle 418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0" name="Rectangle 419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1" name="Rectangle 420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2" name="Rectangle 421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3" name="Rectangle 422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4" name="Rectangle 423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5" name="Rectangle 424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6" name="Rectangle 425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7" name="Rectangle 426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8" name="Rectangle 427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9" name="Rectangle 428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0" name="TextBox 429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14/06</a:t>
            </a:r>
          </a:p>
        </p:txBody>
      </p:sp>
      <p:sp>
        <p:nvSpPr>
          <p:cNvPr id="431" name="Rectangle 430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2" name="Rectangle 431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3" name="Rectangle 432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4" name="Rectangle 433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5" name="Rectangle 434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6" name="Rectangle 435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7" name="Rectangle 436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8" name="Rectangle 437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9" name="Rectangle 438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0" name="Rectangle 439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1" name="Rectangle 440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2" name="Rectangle 441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3" name="Rectangle 442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4" name="Rectangle 443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5" name="Rectangle 444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6" name="Rectangle 445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Rectangle 446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8" name="Rectangle 447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9" name="Rectangle 448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0" name="Rectangle 449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1" name="Rectangle 450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2" name="Rectangle 451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3" name="Rectangle 452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4" name="Rectangle 453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5" name="Rectangle 454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6" name="TextBox 455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15/06</a:t>
            </a:r>
          </a:p>
        </p:txBody>
      </p:sp>
      <p:sp>
        <p:nvSpPr>
          <p:cNvPr id="457" name="Rectangle 456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8" name="Rectangle 457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9" name="Rectangle 458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0" name="Rectangle 459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1" name="Rectangle 460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2" name="Rectangle 461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3" name="Rectangle 462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4" name="Rectangle 463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5" name="Rectangle 464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6" name="Rectangle 465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7" name="Rectangle 466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8" name="Rectangle 467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9" name="Rectangle 468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0" name="Rectangle 469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1" name="Rectangle 470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2" name="Rectangle 471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Rectangle 472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4" name="Rectangle 473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Rectangle 474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6" name="Rectangle 475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Rectangle 476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8" name="Rectangle 477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Rectangle 478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0" name="Rectangle 479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Rectangle 480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2" name="TextBox 481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483" name="Rectangle 482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4" name="TextBox 483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485" name="Rectangle 484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6" name="TextBox 485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487" name="Rectangle 486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8" name="TextBox 487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MEDIDAS ATFM PROGRAMADAS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ECU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09/06/2026 – 15/06/2026</a:t>
            </a:r>
          </a:p>
        </p:txBody>
      </p:sp>
      <p:pic>
        <p:nvPicPr>
          <p:cNvPr id="8" name="Picture 7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1200" y="6365880"/>
            <a:ext cx="1512000" cy="492120"/>
          </a:xfrm>
          <a:prstGeom prst="rect">
            <a:avLst/>
          </a:prstGeom>
        </p:spPr>
      </p:pic>
      <p:pic>
        <p:nvPicPr>
          <p:cNvPr id="9" name="Picture 8" descr="logo_FMU_GUAYAQUI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1200" y="6365880"/>
            <a:ext cx="1512000" cy="492120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1080" y="1133999"/>
            <a:ext cx="11337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Sem medidas ATFM cadastradas.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ENLACES WEB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ECU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09/06/2026 – 15/06/2026</a:t>
            </a:r>
          </a:p>
        </p:txBody>
      </p:sp>
      <p:pic>
        <p:nvPicPr>
          <p:cNvPr id="8" name="Picture 7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1200" y="6365880"/>
            <a:ext cx="1512000" cy="492120"/>
          </a:xfrm>
          <a:prstGeom prst="rect">
            <a:avLst/>
          </a:prstGeom>
        </p:spPr>
      </p:pic>
      <p:pic>
        <p:nvPicPr>
          <p:cNvPr id="9" name="Picture 8" descr="logo_FMU_GUAYAQUI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1200" y="6365880"/>
            <a:ext cx="1512000" cy="492120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23080" y="1133999"/>
            <a:ext cx="11193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A ser preenchido.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