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121932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5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barralater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6000" y="856800"/>
            <a:ext cx="684000" cy="5151600"/>
          </a:xfrm>
          <a:prstGeom prst="rect">
            <a:avLst/>
          </a:prstGeom>
        </p:spPr>
      </p:pic>
      <p:pic>
        <p:nvPicPr>
          <p:cNvPr id="4" name="Picture 3" descr="brisa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38400" y="424800"/>
            <a:ext cx="2282400" cy="22608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591200" y="475200"/>
            <a:ext cx="7200000" cy="19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800" b="1" i="0">
                <a:solidFill>
                  <a:srgbClr val="002060"/>
                </a:solidFill>
                <a:latin typeface="Calibri"/>
              </a:rPr>
              <a:t>BRISA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91200" y="2376000"/>
            <a:ext cx="7200000" cy="57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4472C4"/>
                </a:solidFill>
                <a:latin typeface="Calibri"/>
              </a:rPr>
              <a:t>Teleconferencia Operacional ATFM SAM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91200" y="3531600"/>
            <a:ext cx="7200000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525252"/>
                </a:solidFill>
                <a:latin typeface="Calibri"/>
              </a:rPr>
              <a:t>Pre-táctico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91200" y="4248000"/>
            <a:ext cx="720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607290"/>
                </a:solidFill>
                <a:latin typeface="Calibri"/>
              </a:rPr>
              <a:t>15/05/2026 – 21/05/2026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91200" y="4590000"/>
            <a:ext cx="720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0080C0"/>
                </a:solidFill>
                <a:latin typeface="Calibri"/>
              </a:rPr>
              <a:t>SEGU  ·  SEQM</a:t>
            </a:r>
          </a:p>
        </p:txBody>
      </p:sp>
      <p:pic>
        <p:nvPicPr>
          <p:cNvPr id="10" name="Picture 9" descr="dac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50000" y="4856400"/>
            <a:ext cx="1875600" cy="11556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80000" cy="6858000"/>
          </a:xfrm>
          <a:prstGeom prst="rect">
            <a:avLst/>
          </a:prstGeom>
          <a:solidFill>
            <a:srgbClr val="008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180000" y="0"/>
            <a:ext cx="12013200" cy="685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0000" y="1260000"/>
            <a:ext cx="11113200" cy="162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200" b="1" i="0">
                <a:solidFill>
                  <a:srgbClr val="FFFFFF"/>
                </a:solidFill>
                <a:latin typeface="Calibri"/>
              </a:rPr>
              <a:t>ECU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0000" y="3168000"/>
            <a:ext cx="111132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0080C0"/>
                </a:solidFill>
                <a:latin typeface="Calibri"/>
              </a:rPr>
              <a:t>SEGU  ·  SEQM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0000" y="3816000"/>
            <a:ext cx="111132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B0C8E8"/>
                </a:solidFill>
                <a:latin typeface="Calibri"/>
              </a:rPr>
              <a:t>15/05/2026 – 21/05/2026</a:t>
            </a:r>
          </a:p>
        </p:txBody>
      </p:sp>
      <p:pic>
        <p:nvPicPr>
          <p:cNvPr id="9" name="Picture 8" descr="da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77200" y="5670001"/>
            <a:ext cx="1800000" cy="100799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1148184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INFORMACIÓN (CNS/AGA/INFRAESTRUCTURA AEROPORTUARIA)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rPr sz="700" b="0" i="0">
                <a:solidFill>
                  <a:srgbClr val="607290"/>
                </a:solidFill>
                <a:latin typeface="Calibri"/>
              </a:rPr>
              <a:t>BRISA Pre-táctico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15/05/2026 – 21/05/2026</a:t>
            </a:r>
          </a:p>
        </p:txBody>
      </p:sp>
      <p:pic>
        <p:nvPicPr>
          <p:cNvPr id="7" name="Picture 6" descr="da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201" y="6365880"/>
            <a:ext cx="1512000" cy="49212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71080" y="989999"/>
            <a:ext cx="11697840" cy="2481841"/>
          </a:xfrm>
          <a:prstGeom prst="rect">
            <a:avLst/>
          </a:prstGeom>
          <a:solidFill>
            <a:srgbClr val="FFFF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271080" y="989999"/>
            <a:ext cx="11697840" cy="306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61080" y="989999"/>
            <a:ext cx="11589840" cy="30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FFFFFF"/>
                </a:solidFill>
                <a:latin typeface="Calibri"/>
              </a:rPr>
              <a:t>SEGU – JOSE JOAQUIN DE OLMEDO INTERNATIONAL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79080" y="1364399"/>
            <a:ext cx="43200" cy="208800"/>
          </a:xfrm>
          <a:prstGeom prst="rect">
            <a:avLst/>
          </a:prstGeom>
          <a:solidFill>
            <a:srgbClr val="008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79880" y="1331999"/>
            <a:ext cx="11381040" cy="26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1A2A40"/>
                </a:solidFill>
                <a:latin typeface="Calibri"/>
              </a:rPr>
              <a:t>A3421/25 NOTAMN Q) SEFG/QPICH/I/NBO/A/000/999/0209S07953W005A) SEGU B) 2512181415 C) PERME) IN RNAV IAC 1F - RNP RWY 21IN APCH DIRECTA RWY 21 NEW VALUES OF OCA(H) AND VISLNAV OCA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79880" y="1598399"/>
            <a:ext cx="5040000" cy="172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1">
                <a:solidFill>
                  <a:srgbClr val="607290"/>
                </a:solidFill>
                <a:latin typeface="Calibri"/>
              </a:rPr>
              <a:t>18/12/2025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79080" y="1825199"/>
            <a:ext cx="43200" cy="208800"/>
          </a:xfrm>
          <a:prstGeom prst="rect">
            <a:avLst/>
          </a:prstGeom>
          <a:solidFill>
            <a:srgbClr val="008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79880" y="1792799"/>
            <a:ext cx="11381040" cy="26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1A2A40"/>
                </a:solidFill>
                <a:latin typeface="Calibri"/>
              </a:rPr>
              <a:t>V0117/26 NOTAMN Q) SEFG/QPIAU/I/BO/A/000/999/0209S07953W005 A) SEGU B) 2603311537 C) 2605142359 E) [US DOD PROCEDURAL NOTAM] STANDARD INSTRUMENT DEPARTURE (SID) NOT AUTHORIZED AS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79880" y="2059199"/>
            <a:ext cx="5040000" cy="172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1">
                <a:solidFill>
                  <a:srgbClr val="607290"/>
                </a:solidFill>
                <a:latin typeface="Calibri"/>
              </a:rPr>
              <a:t>31/03/2026 → 14/05/2026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79080" y="2285999"/>
            <a:ext cx="43200" cy="208800"/>
          </a:xfrm>
          <a:prstGeom prst="rect">
            <a:avLst/>
          </a:prstGeom>
          <a:solidFill>
            <a:srgbClr val="008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479880" y="2253599"/>
            <a:ext cx="11381040" cy="26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1A2A40"/>
                </a:solidFill>
                <a:latin typeface="Calibri"/>
              </a:rPr>
              <a:t>V0118/26 NOTAMN Q) SEFG/QPIAU/I/BO/A/000/999/0209S07953W005 A) SEGU B) 2603311538 C) 2605142359 E) [US DOD PROCEDURAL NOTAM] STANDARD INSTRUMENT DEPARTURE (SID) NOT AUTHORIZED EV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79880" y="2519999"/>
            <a:ext cx="5040000" cy="172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1">
                <a:solidFill>
                  <a:srgbClr val="607290"/>
                </a:solidFill>
                <a:latin typeface="Calibri"/>
              </a:rPr>
              <a:t>31/03/2026 → 14/05/2026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79080" y="2746799"/>
            <a:ext cx="43200" cy="208800"/>
          </a:xfrm>
          <a:prstGeom prst="rect">
            <a:avLst/>
          </a:prstGeom>
          <a:solidFill>
            <a:srgbClr val="008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79880" y="2714399"/>
            <a:ext cx="11381040" cy="26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1A2A40"/>
                </a:solidFill>
                <a:latin typeface="Calibri"/>
              </a:rPr>
              <a:t>V0119/26 NOTAMN Q) SEFG/QPIAU/I/BO/A/000/999/0209S07953W005 A) SEGU B) 2603311540 C) 2605142359 E) [US DOD PROCEDURAL NOTAM] INSTRUMENT APPROACH PROCEDURE NOT AUTHORIZED VOR Z RW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79880" y="2980799"/>
            <a:ext cx="5040000" cy="172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1">
                <a:solidFill>
                  <a:srgbClr val="607290"/>
                </a:solidFill>
                <a:latin typeface="Calibri"/>
              </a:rPr>
              <a:t>31/03/2026 → 14/05/2026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71080" y="3597839"/>
            <a:ext cx="11697840" cy="2481841"/>
          </a:xfrm>
          <a:prstGeom prst="rect">
            <a:avLst/>
          </a:prstGeom>
          <a:solidFill>
            <a:srgbClr val="FFFF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271080" y="3597839"/>
            <a:ext cx="11697840" cy="306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361080" y="3597839"/>
            <a:ext cx="11589840" cy="30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FFFFFF"/>
                </a:solidFill>
                <a:latin typeface="Calibri"/>
              </a:rPr>
              <a:t>SEQM – MARISCAL SUCRE INTERNATIONAL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79080" y="3972239"/>
            <a:ext cx="43200" cy="208800"/>
          </a:xfrm>
          <a:prstGeom prst="rect">
            <a:avLst/>
          </a:prstGeom>
          <a:solidFill>
            <a:srgbClr val="008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79880" y="3939839"/>
            <a:ext cx="11381040" cy="26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1A2A40"/>
                </a:solidFill>
                <a:latin typeface="Calibri"/>
              </a:rPr>
              <a:t>A0925/26 NOTAMR A0600/26 Q) SEFG/QNBAS/IV/BO/AE/000/999/0010N07804W050A) SEQM B) 2603311520 C) 2606301800 ESTE) NDB OLM FREQ 400 MHZ U/S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79880" y="4206239"/>
            <a:ext cx="5040000" cy="172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1">
                <a:solidFill>
                  <a:srgbClr val="607290"/>
                </a:solidFill>
                <a:latin typeface="Calibri"/>
              </a:rPr>
              <a:t>31/03/2026 → 30/06/2026</a:t>
            </a:r>
          </a:p>
        </p:txBody>
      </p:sp>
      <p:sp>
        <p:nvSpPr>
          <p:cNvPr id="29" name="Rectangle 28"/>
          <p:cNvSpPr/>
          <p:nvPr/>
        </p:nvSpPr>
        <p:spPr>
          <a:xfrm>
            <a:off x="379080" y="4433039"/>
            <a:ext cx="43200" cy="208800"/>
          </a:xfrm>
          <a:prstGeom prst="rect">
            <a:avLst/>
          </a:prstGeom>
          <a:solidFill>
            <a:srgbClr val="008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479880" y="4400639"/>
            <a:ext cx="11381040" cy="26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1A2A40"/>
                </a:solidFill>
                <a:latin typeface="Calibri"/>
              </a:rPr>
              <a:t>A0453/26 NOTAMN Q) SEFG/QMRLC/IV/NBO/A/000/999/0007S07821W005A) SEQM B) 2609050700 C) 2610171900D) SEP 05, 12, 26, OCT 03 BTN 0700-1900 OCT 17 BTN 1100-1900E) RWY 18/36 CLSD DUE 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79880" y="4667039"/>
            <a:ext cx="5040000" cy="172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1">
                <a:solidFill>
                  <a:srgbClr val="607290"/>
                </a:solidFill>
                <a:latin typeface="Calibri"/>
              </a:rPr>
              <a:t>05/09/2026 → 17/10/2026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1148184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INFORMACIÓN DE METEOROLOGIA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rPr sz="700" b="0" i="0">
                <a:solidFill>
                  <a:srgbClr val="607290"/>
                </a:solidFill>
                <a:latin typeface="Calibri"/>
              </a:rPr>
              <a:t>BRISA Pre-táctico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15/05/2026 – 21/05/2026</a:t>
            </a:r>
          </a:p>
        </p:txBody>
      </p:sp>
      <p:pic>
        <p:nvPicPr>
          <p:cNvPr id="7" name="Picture 6" descr="da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201" y="6365880"/>
            <a:ext cx="1512000" cy="49212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71080" y="972000"/>
            <a:ext cx="11697840" cy="5125680"/>
          </a:xfrm>
          <a:prstGeom prst="rect">
            <a:avLst/>
          </a:prstGeom>
          <a:solidFill>
            <a:srgbClr val="F0F7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271080" y="972000"/>
            <a:ext cx="11697840" cy="2592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61080" y="972000"/>
            <a:ext cx="11589840" cy="25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FFFFFF"/>
                </a:solidFill>
                <a:latin typeface="Calibri"/>
              </a:rPr>
              <a:t>SEGU – JOSE JOAQUIN DE OLMEDO INTERNATIONAL</a:t>
            </a:r>
          </a:p>
        </p:txBody>
      </p:sp>
      <p:pic>
        <p:nvPicPr>
          <p:cNvPr id="11" name="Picture 10" descr="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080" y="1249200"/>
            <a:ext cx="11625840" cy="329688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1148184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INFORMACIÓN DE METEOROLOGIA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rPr sz="700" b="0" i="0">
                <a:solidFill>
                  <a:srgbClr val="607290"/>
                </a:solidFill>
                <a:latin typeface="Calibri"/>
              </a:rPr>
              <a:t>BRISA Pre-táctico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15/05/2026 – 21/05/2026</a:t>
            </a:r>
          </a:p>
        </p:txBody>
      </p:sp>
      <p:pic>
        <p:nvPicPr>
          <p:cNvPr id="7" name="Picture 6" descr="da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201" y="6365880"/>
            <a:ext cx="1512000" cy="49212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71080" y="972000"/>
            <a:ext cx="11697840" cy="5125680"/>
          </a:xfrm>
          <a:prstGeom prst="rect">
            <a:avLst/>
          </a:prstGeom>
          <a:solidFill>
            <a:srgbClr val="F0F7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271080" y="972000"/>
            <a:ext cx="11697840" cy="2592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61080" y="972000"/>
            <a:ext cx="11589840" cy="25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FFFFFF"/>
                </a:solidFill>
                <a:latin typeface="Calibri"/>
              </a:rPr>
              <a:t>SEQM – MARISCAL SUCRE INTERNATIONAL</a:t>
            </a:r>
          </a:p>
        </p:txBody>
      </p:sp>
      <p:pic>
        <p:nvPicPr>
          <p:cNvPr id="11" name="Picture 10" descr="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080" y="1249200"/>
            <a:ext cx="11625840" cy="329688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79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INFORMACIÓN RELEVANTE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15080" y="201960"/>
            <a:ext cx="34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100" b="0" i="0">
                <a:solidFill>
                  <a:srgbClr val="FFFFFF"/>
                </a:solidFill>
                <a:latin typeface="Calibri"/>
              </a:rPr>
              <a:t>SEGU – JOSE JOAQUIN DE OLMEDO INTERNATIONAL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rPr sz="700" b="0" i="0">
                <a:solidFill>
                  <a:srgbClr val="607290"/>
                </a:solidFill>
                <a:latin typeface="Calibri"/>
              </a:rPr>
              <a:t>BRISA Pre-táctico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15/05/2026 – 21/05/2026</a:t>
            </a:r>
          </a:p>
        </p:txBody>
      </p:sp>
      <p:pic>
        <p:nvPicPr>
          <p:cNvPr id="8" name="Picture 7" descr="da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201" y="6365880"/>
            <a:ext cx="1512000" cy="492120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235080" y="917999"/>
            <a:ext cx="11769840" cy="5287681"/>
          </a:xfrm>
          <a:prstGeom prst="ellipse">
            <a:avLst/>
          </a:prstGeom>
          <a:solidFill>
            <a:srgbClr val="FFFF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15080" y="1043998"/>
            <a:ext cx="11409840" cy="12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1" i="0">
                <a:solidFill>
                  <a:srgbClr val="002060"/>
                </a:solidFill>
                <a:latin typeface="Calibri"/>
              </a:rPr>
              <a:t>DEMANDA vs CAPACIDADE  (limite 90%)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15080" y="1180798"/>
            <a:ext cx="86400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15080" y="1180798"/>
            <a:ext cx="8640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FFFFFF"/>
                </a:solidFill>
                <a:latin typeface="Calibri"/>
              </a:rPr>
              <a:t>DATA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27908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127908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00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71849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71849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01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15790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15790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02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59731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259731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03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03672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303672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04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47613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347613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05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91554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391554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06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35495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435495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07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79436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479436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08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23377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523377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09</a:t>
            </a:r>
          </a:p>
        </p:txBody>
      </p:sp>
      <p:sp>
        <p:nvSpPr>
          <p:cNvPr id="33" name="Rectangle 32"/>
          <p:cNvSpPr/>
          <p:nvPr/>
        </p:nvSpPr>
        <p:spPr>
          <a:xfrm>
            <a:off x="567318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567318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10</a:t>
            </a:r>
          </a:p>
        </p:txBody>
      </p:sp>
      <p:sp>
        <p:nvSpPr>
          <p:cNvPr id="35" name="Rectangle 34"/>
          <p:cNvSpPr/>
          <p:nvPr/>
        </p:nvSpPr>
        <p:spPr>
          <a:xfrm>
            <a:off x="611259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611259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37" name="Rectangle 36"/>
          <p:cNvSpPr/>
          <p:nvPr/>
        </p:nvSpPr>
        <p:spPr>
          <a:xfrm>
            <a:off x="655200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655200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12</a:t>
            </a:r>
          </a:p>
        </p:txBody>
      </p:sp>
      <p:sp>
        <p:nvSpPr>
          <p:cNvPr id="39" name="Rectangle 38"/>
          <p:cNvSpPr/>
          <p:nvPr/>
        </p:nvSpPr>
        <p:spPr>
          <a:xfrm>
            <a:off x="699141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699141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13</a:t>
            </a:r>
          </a:p>
        </p:txBody>
      </p:sp>
      <p:sp>
        <p:nvSpPr>
          <p:cNvPr id="41" name="Rectangle 40"/>
          <p:cNvSpPr/>
          <p:nvPr/>
        </p:nvSpPr>
        <p:spPr>
          <a:xfrm>
            <a:off x="743082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743082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14</a:t>
            </a:r>
          </a:p>
        </p:txBody>
      </p:sp>
      <p:sp>
        <p:nvSpPr>
          <p:cNvPr id="43" name="Rectangle 42"/>
          <p:cNvSpPr/>
          <p:nvPr/>
        </p:nvSpPr>
        <p:spPr>
          <a:xfrm>
            <a:off x="787023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787023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15</a:t>
            </a:r>
          </a:p>
        </p:txBody>
      </p:sp>
      <p:sp>
        <p:nvSpPr>
          <p:cNvPr id="45" name="Rectangle 44"/>
          <p:cNvSpPr/>
          <p:nvPr/>
        </p:nvSpPr>
        <p:spPr>
          <a:xfrm>
            <a:off x="830964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830964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16</a:t>
            </a:r>
          </a:p>
        </p:txBody>
      </p:sp>
      <p:sp>
        <p:nvSpPr>
          <p:cNvPr id="47" name="Rectangle 46"/>
          <p:cNvSpPr/>
          <p:nvPr/>
        </p:nvSpPr>
        <p:spPr>
          <a:xfrm>
            <a:off x="874905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TextBox 47"/>
          <p:cNvSpPr txBox="1"/>
          <p:nvPr/>
        </p:nvSpPr>
        <p:spPr>
          <a:xfrm>
            <a:off x="874905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17</a:t>
            </a:r>
          </a:p>
        </p:txBody>
      </p:sp>
      <p:sp>
        <p:nvSpPr>
          <p:cNvPr id="49" name="Rectangle 48"/>
          <p:cNvSpPr/>
          <p:nvPr/>
        </p:nvSpPr>
        <p:spPr>
          <a:xfrm>
            <a:off x="918846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TextBox 49"/>
          <p:cNvSpPr txBox="1"/>
          <p:nvPr/>
        </p:nvSpPr>
        <p:spPr>
          <a:xfrm>
            <a:off x="918846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18</a:t>
            </a:r>
          </a:p>
        </p:txBody>
      </p:sp>
      <p:sp>
        <p:nvSpPr>
          <p:cNvPr id="51" name="Rectangle 50"/>
          <p:cNvSpPr/>
          <p:nvPr/>
        </p:nvSpPr>
        <p:spPr>
          <a:xfrm>
            <a:off x="962787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962787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19</a:t>
            </a:r>
          </a:p>
        </p:txBody>
      </p:sp>
      <p:sp>
        <p:nvSpPr>
          <p:cNvPr id="53" name="Rectangle 52"/>
          <p:cNvSpPr/>
          <p:nvPr/>
        </p:nvSpPr>
        <p:spPr>
          <a:xfrm>
            <a:off x="1006728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1006728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20</a:t>
            </a:r>
          </a:p>
        </p:txBody>
      </p:sp>
      <p:sp>
        <p:nvSpPr>
          <p:cNvPr id="55" name="Rectangle 54"/>
          <p:cNvSpPr/>
          <p:nvPr/>
        </p:nvSpPr>
        <p:spPr>
          <a:xfrm>
            <a:off x="1050669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TextBox 55"/>
          <p:cNvSpPr txBox="1"/>
          <p:nvPr/>
        </p:nvSpPr>
        <p:spPr>
          <a:xfrm>
            <a:off x="1050669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21</a:t>
            </a:r>
          </a:p>
        </p:txBody>
      </p:sp>
      <p:sp>
        <p:nvSpPr>
          <p:cNvPr id="57" name="Rectangle 56"/>
          <p:cNvSpPr/>
          <p:nvPr/>
        </p:nvSpPr>
        <p:spPr>
          <a:xfrm>
            <a:off x="1094610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TextBox 57"/>
          <p:cNvSpPr txBox="1"/>
          <p:nvPr/>
        </p:nvSpPr>
        <p:spPr>
          <a:xfrm>
            <a:off x="1094610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22</a:t>
            </a:r>
          </a:p>
        </p:txBody>
      </p:sp>
      <p:sp>
        <p:nvSpPr>
          <p:cNvPr id="59" name="Rectangle 58"/>
          <p:cNvSpPr/>
          <p:nvPr/>
        </p:nvSpPr>
        <p:spPr>
          <a:xfrm>
            <a:off x="1138551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TextBox 59"/>
          <p:cNvSpPr txBox="1"/>
          <p:nvPr/>
        </p:nvSpPr>
        <p:spPr>
          <a:xfrm>
            <a:off x="1138551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23</a:t>
            </a:r>
          </a:p>
        </p:txBody>
      </p:sp>
      <p:sp>
        <p:nvSpPr>
          <p:cNvPr id="61" name="Rectangle 60"/>
          <p:cNvSpPr/>
          <p:nvPr/>
        </p:nvSpPr>
        <p:spPr>
          <a:xfrm>
            <a:off x="415080" y="137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TextBox 61"/>
          <p:cNvSpPr txBox="1"/>
          <p:nvPr/>
        </p:nvSpPr>
        <p:spPr>
          <a:xfrm>
            <a:off x="415080" y="137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FRI 15/05</a:t>
            </a:r>
          </a:p>
        </p:txBody>
      </p:sp>
      <p:sp>
        <p:nvSpPr>
          <p:cNvPr id="63" name="Rectangle 62"/>
          <p:cNvSpPr/>
          <p:nvPr/>
        </p:nvSpPr>
        <p:spPr>
          <a:xfrm>
            <a:off x="127908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TextBox 63"/>
          <p:cNvSpPr txBox="1"/>
          <p:nvPr/>
        </p:nvSpPr>
        <p:spPr>
          <a:xfrm>
            <a:off x="127908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65" name="Rectangle 64"/>
          <p:cNvSpPr/>
          <p:nvPr/>
        </p:nvSpPr>
        <p:spPr>
          <a:xfrm>
            <a:off x="171849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TextBox 65"/>
          <p:cNvSpPr txBox="1"/>
          <p:nvPr/>
        </p:nvSpPr>
        <p:spPr>
          <a:xfrm>
            <a:off x="171849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67" name="Rectangle 66"/>
          <p:cNvSpPr/>
          <p:nvPr/>
        </p:nvSpPr>
        <p:spPr>
          <a:xfrm>
            <a:off x="215790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" name="TextBox 67"/>
          <p:cNvSpPr txBox="1"/>
          <p:nvPr/>
        </p:nvSpPr>
        <p:spPr>
          <a:xfrm>
            <a:off x="215790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69" name="Rectangle 68"/>
          <p:cNvSpPr/>
          <p:nvPr/>
        </p:nvSpPr>
        <p:spPr>
          <a:xfrm>
            <a:off x="259731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TextBox 69"/>
          <p:cNvSpPr txBox="1"/>
          <p:nvPr/>
        </p:nvSpPr>
        <p:spPr>
          <a:xfrm>
            <a:off x="259731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71" name="Rectangle 70"/>
          <p:cNvSpPr/>
          <p:nvPr/>
        </p:nvSpPr>
        <p:spPr>
          <a:xfrm>
            <a:off x="303672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" name="TextBox 71"/>
          <p:cNvSpPr txBox="1"/>
          <p:nvPr/>
        </p:nvSpPr>
        <p:spPr>
          <a:xfrm>
            <a:off x="303672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73" name="Rectangle 72"/>
          <p:cNvSpPr/>
          <p:nvPr/>
        </p:nvSpPr>
        <p:spPr>
          <a:xfrm>
            <a:off x="347613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" name="TextBox 73"/>
          <p:cNvSpPr txBox="1"/>
          <p:nvPr/>
        </p:nvSpPr>
        <p:spPr>
          <a:xfrm>
            <a:off x="347613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75" name="Rectangle 74"/>
          <p:cNvSpPr/>
          <p:nvPr/>
        </p:nvSpPr>
        <p:spPr>
          <a:xfrm>
            <a:off x="391554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" name="Rectangle 75"/>
          <p:cNvSpPr/>
          <p:nvPr/>
        </p:nvSpPr>
        <p:spPr>
          <a:xfrm>
            <a:off x="435495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" name="Rectangle 76"/>
          <p:cNvSpPr/>
          <p:nvPr/>
        </p:nvSpPr>
        <p:spPr>
          <a:xfrm>
            <a:off x="479436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" name="TextBox 77"/>
          <p:cNvSpPr txBox="1"/>
          <p:nvPr/>
        </p:nvSpPr>
        <p:spPr>
          <a:xfrm>
            <a:off x="479436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79" name="Rectangle 78"/>
          <p:cNvSpPr/>
          <p:nvPr/>
        </p:nvSpPr>
        <p:spPr>
          <a:xfrm>
            <a:off x="523377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" name="TextBox 79"/>
          <p:cNvSpPr txBox="1"/>
          <p:nvPr/>
        </p:nvSpPr>
        <p:spPr>
          <a:xfrm>
            <a:off x="523377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81" name="Rectangle 80"/>
          <p:cNvSpPr/>
          <p:nvPr/>
        </p:nvSpPr>
        <p:spPr>
          <a:xfrm>
            <a:off x="567318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2" name="Rectangle 81"/>
          <p:cNvSpPr/>
          <p:nvPr/>
        </p:nvSpPr>
        <p:spPr>
          <a:xfrm>
            <a:off x="611259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3" name="TextBox 82"/>
          <p:cNvSpPr txBox="1"/>
          <p:nvPr/>
        </p:nvSpPr>
        <p:spPr>
          <a:xfrm>
            <a:off x="611259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84" name="Rectangle 83"/>
          <p:cNvSpPr/>
          <p:nvPr/>
        </p:nvSpPr>
        <p:spPr>
          <a:xfrm>
            <a:off x="655200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5" name="TextBox 84"/>
          <p:cNvSpPr txBox="1"/>
          <p:nvPr/>
        </p:nvSpPr>
        <p:spPr>
          <a:xfrm>
            <a:off x="655200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86" name="Rectangle 85"/>
          <p:cNvSpPr/>
          <p:nvPr/>
        </p:nvSpPr>
        <p:spPr>
          <a:xfrm>
            <a:off x="699141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7" name="TextBox 86"/>
          <p:cNvSpPr txBox="1"/>
          <p:nvPr/>
        </p:nvSpPr>
        <p:spPr>
          <a:xfrm>
            <a:off x="699141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18</a:t>
            </a:r>
          </a:p>
        </p:txBody>
      </p:sp>
      <p:sp>
        <p:nvSpPr>
          <p:cNvPr id="88" name="Rectangle 87"/>
          <p:cNvSpPr/>
          <p:nvPr/>
        </p:nvSpPr>
        <p:spPr>
          <a:xfrm>
            <a:off x="743082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9" name="TextBox 88"/>
          <p:cNvSpPr txBox="1"/>
          <p:nvPr/>
        </p:nvSpPr>
        <p:spPr>
          <a:xfrm>
            <a:off x="743082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20</a:t>
            </a:r>
          </a:p>
        </p:txBody>
      </p:sp>
      <p:sp>
        <p:nvSpPr>
          <p:cNvPr id="90" name="Rectangle 89"/>
          <p:cNvSpPr/>
          <p:nvPr/>
        </p:nvSpPr>
        <p:spPr>
          <a:xfrm>
            <a:off x="787023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1" name="TextBox 90"/>
          <p:cNvSpPr txBox="1"/>
          <p:nvPr/>
        </p:nvSpPr>
        <p:spPr>
          <a:xfrm>
            <a:off x="787023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15</a:t>
            </a:r>
          </a:p>
        </p:txBody>
      </p:sp>
      <p:sp>
        <p:nvSpPr>
          <p:cNvPr id="92" name="Rectangle 91"/>
          <p:cNvSpPr/>
          <p:nvPr/>
        </p:nvSpPr>
        <p:spPr>
          <a:xfrm>
            <a:off x="830964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3" name="TextBox 92"/>
          <p:cNvSpPr txBox="1"/>
          <p:nvPr/>
        </p:nvSpPr>
        <p:spPr>
          <a:xfrm>
            <a:off x="830964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11</a:t>
            </a:r>
          </a:p>
        </p:txBody>
      </p:sp>
      <p:sp>
        <p:nvSpPr>
          <p:cNvPr id="94" name="Rectangle 93"/>
          <p:cNvSpPr/>
          <p:nvPr/>
        </p:nvSpPr>
        <p:spPr>
          <a:xfrm>
            <a:off x="874905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5" name="TextBox 94"/>
          <p:cNvSpPr txBox="1"/>
          <p:nvPr/>
        </p:nvSpPr>
        <p:spPr>
          <a:xfrm>
            <a:off x="874905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96" name="Rectangle 95"/>
          <p:cNvSpPr/>
          <p:nvPr/>
        </p:nvSpPr>
        <p:spPr>
          <a:xfrm>
            <a:off x="918846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7" name="TextBox 96"/>
          <p:cNvSpPr txBox="1"/>
          <p:nvPr/>
        </p:nvSpPr>
        <p:spPr>
          <a:xfrm>
            <a:off x="918846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98" name="Rectangle 97"/>
          <p:cNvSpPr/>
          <p:nvPr/>
        </p:nvSpPr>
        <p:spPr>
          <a:xfrm>
            <a:off x="962787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9" name="TextBox 98"/>
          <p:cNvSpPr txBox="1"/>
          <p:nvPr/>
        </p:nvSpPr>
        <p:spPr>
          <a:xfrm>
            <a:off x="962787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17</a:t>
            </a:r>
          </a:p>
        </p:txBody>
      </p:sp>
      <p:sp>
        <p:nvSpPr>
          <p:cNvPr id="100" name="Rectangle 99"/>
          <p:cNvSpPr/>
          <p:nvPr/>
        </p:nvSpPr>
        <p:spPr>
          <a:xfrm>
            <a:off x="1006728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1" name="TextBox 100"/>
          <p:cNvSpPr txBox="1"/>
          <p:nvPr/>
        </p:nvSpPr>
        <p:spPr>
          <a:xfrm>
            <a:off x="1006728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13</a:t>
            </a:r>
          </a:p>
        </p:txBody>
      </p:sp>
      <p:sp>
        <p:nvSpPr>
          <p:cNvPr id="102" name="Rectangle 101"/>
          <p:cNvSpPr/>
          <p:nvPr/>
        </p:nvSpPr>
        <p:spPr>
          <a:xfrm>
            <a:off x="1050669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3" name="TextBox 102"/>
          <p:cNvSpPr txBox="1"/>
          <p:nvPr/>
        </p:nvSpPr>
        <p:spPr>
          <a:xfrm>
            <a:off x="1050669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21</a:t>
            </a:r>
          </a:p>
        </p:txBody>
      </p:sp>
      <p:sp>
        <p:nvSpPr>
          <p:cNvPr id="104" name="Rectangle 103"/>
          <p:cNvSpPr/>
          <p:nvPr/>
        </p:nvSpPr>
        <p:spPr>
          <a:xfrm>
            <a:off x="1094610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5" name="TextBox 104"/>
          <p:cNvSpPr txBox="1"/>
          <p:nvPr/>
        </p:nvSpPr>
        <p:spPr>
          <a:xfrm>
            <a:off x="1094610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15</a:t>
            </a:r>
          </a:p>
        </p:txBody>
      </p:sp>
      <p:sp>
        <p:nvSpPr>
          <p:cNvPr id="106" name="Rectangle 105"/>
          <p:cNvSpPr/>
          <p:nvPr/>
        </p:nvSpPr>
        <p:spPr>
          <a:xfrm>
            <a:off x="1138551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7" name="TextBox 106"/>
          <p:cNvSpPr txBox="1"/>
          <p:nvPr/>
        </p:nvSpPr>
        <p:spPr>
          <a:xfrm>
            <a:off x="1138551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13</a:t>
            </a:r>
          </a:p>
        </p:txBody>
      </p:sp>
      <p:sp>
        <p:nvSpPr>
          <p:cNvPr id="108" name="Rectangle 107"/>
          <p:cNvSpPr/>
          <p:nvPr/>
        </p:nvSpPr>
        <p:spPr>
          <a:xfrm>
            <a:off x="415080" y="164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9" name="TextBox 108"/>
          <p:cNvSpPr txBox="1"/>
          <p:nvPr/>
        </p:nvSpPr>
        <p:spPr>
          <a:xfrm>
            <a:off x="415080" y="164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SAT 16/05</a:t>
            </a:r>
          </a:p>
        </p:txBody>
      </p:sp>
      <p:sp>
        <p:nvSpPr>
          <p:cNvPr id="110" name="Rectangle 109"/>
          <p:cNvSpPr/>
          <p:nvPr/>
        </p:nvSpPr>
        <p:spPr>
          <a:xfrm>
            <a:off x="127908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1" name="TextBox 110"/>
          <p:cNvSpPr txBox="1"/>
          <p:nvPr/>
        </p:nvSpPr>
        <p:spPr>
          <a:xfrm>
            <a:off x="127908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112" name="Rectangle 111"/>
          <p:cNvSpPr/>
          <p:nvPr/>
        </p:nvSpPr>
        <p:spPr>
          <a:xfrm>
            <a:off x="171849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3" name="TextBox 112"/>
          <p:cNvSpPr txBox="1"/>
          <p:nvPr/>
        </p:nvSpPr>
        <p:spPr>
          <a:xfrm>
            <a:off x="171849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114" name="Rectangle 113"/>
          <p:cNvSpPr/>
          <p:nvPr/>
        </p:nvSpPr>
        <p:spPr>
          <a:xfrm>
            <a:off x="215790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5" name="TextBox 114"/>
          <p:cNvSpPr txBox="1"/>
          <p:nvPr/>
        </p:nvSpPr>
        <p:spPr>
          <a:xfrm>
            <a:off x="215790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116" name="Rectangle 115"/>
          <p:cNvSpPr/>
          <p:nvPr/>
        </p:nvSpPr>
        <p:spPr>
          <a:xfrm>
            <a:off x="259731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7" name="TextBox 116"/>
          <p:cNvSpPr txBox="1"/>
          <p:nvPr/>
        </p:nvSpPr>
        <p:spPr>
          <a:xfrm>
            <a:off x="259731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118" name="Rectangle 117"/>
          <p:cNvSpPr/>
          <p:nvPr/>
        </p:nvSpPr>
        <p:spPr>
          <a:xfrm>
            <a:off x="303672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9" name="TextBox 118"/>
          <p:cNvSpPr txBox="1"/>
          <p:nvPr/>
        </p:nvSpPr>
        <p:spPr>
          <a:xfrm>
            <a:off x="303672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120" name="Rectangle 119"/>
          <p:cNvSpPr/>
          <p:nvPr/>
        </p:nvSpPr>
        <p:spPr>
          <a:xfrm>
            <a:off x="347613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1" name="TextBox 120"/>
          <p:cNvSpPr txBox="1"/>
          <p:nvPr/>
        </p:nvSpPr>
        <p:spPr>
          <a:xfrm>
            <a:off x="347613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122" name="Rectangle 121"/>
          <p:cNvSpPr/>
          <p:nvPr/>
        </p:nvSpPr>
        <p:spPr>
          <a:xfrm>
            <a:off x="391554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3" name="Rectangle 122"/>
          <p:cNvSpPr/>
          <p:nvPr/>
        </p:nvSpPr>
        <p:spPr>
          <a:xfrm>
            <a:off x="435495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4" name="Rectangle 123"/>
          <p:cNvSpPr/>
          <p:nvPr/>
        </p:nvSpPr>
        <p:spPr>
          <a:xfrm>
            <a:off x="479436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5" name="TextBox 124"/>
          <p:cNvSpPr txBox="1"/>
          <p:nvPr/>
        </p:nvSpPr>
        <p:spPr>
          <a:xfrm>
            <a:off x="479436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126" name="Rectangle 125"/>
          <p:cNvSpPr/>
          <p:nvPr/>
        </p:nvSpPr>
        <p:spPr>
          <a:xfrm>
            <a:off x="523377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7" name="TextBox 126"/>
          <p:cNvSpPr txBox="1"/>
          <p:nvPr/>
        </p:nvSpPr>
        <p:spPr>
          <a:xfrm>
            <a:off x="523377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128" name="Rectangle 127"/>
          <p:cNvSpPr/>
          <p:nvPr/>
        </p:nvSpPr>
        <p:spPr>
          <a:xfrm>
            <a:off x="567318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9" name="TextBox 128"/>
          <p:cNvSpPr txBox="1"/>
          <p:nvPr/>
        </p:nvSpPr>
        <p:spPr>
          <a:xfrm>
            <a:off x="567318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130" name="Rectangle 129"/>
          <p:cNvSpPr/>
          <p:nvPr/>
        </p:nvSpPr>
        <p:spPr>
          <a:xfrm>
            <a:off x="611259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1" name="TextBox 130"/>
          <p:cNvSpPr txBox="1"/>
          <p:nvPr/>
        </p:nvSpPr>
        <p:spPr>
          <a:xfrm>
            <a:off x="611259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132" name="Rectangle 131"/>
          <p:cNvSpPr/>
          <p:nvPr/>
        </p:nvSpPr>
        <p:spPr>
          <a:xfrm>
            <a:off x="655200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3" name="TextBox 132"/>
          <p:cNvSpPr txBox="1"/>
          <p:nvPr/>
        </p:nvSpPr>
        <p:spPr>
          <a:xfrm>
            <a:off x="655200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134" name="Rectangle 133"/>
          <p:cNvSpPr/>
          <p:nvPr/>
        </p:nvSpPr>
        <p:spPr>
          <a:xfrm>
            <a:off x="699141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5" name="TextBox 134"/>
          <p:cNvSpPr txBox="1"/>
          <p:nvPr/>
        </p:nvSpPr>
        <p:spPr>
          <a:xfrm>
            <a:off x="699141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11</a:t>
            </a:r>
          </a:p>
        </p:txBody>
      </p:sp>
      <p:sp>
        <p:nvSpPr>
          <p:cNvPr id="136" name="Rectangle 135"/>
          <p:cNvSpPr/>
          <p:nvPr/>
        </p:nvSpPr>
        <p:spPr>
          <a:xfrm>
            <a:off x="743082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7" name="TextBox 136"/>
          <p:cNvSpPr txBox="1"/>
          <p:nvPr/>
        </p:nvSpPr>
        <p:spPr>
          <a:xfrm>
            <a:off x="743082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138" name="Rectangle 137"/>
          <p:cNvSpPr/>
          <p:nvPr/>
        </p:nvSpPr>
        <p:spPr>
          <a:xfrm>
            <a:off x="787023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9" name="TextBox 138"/>
          <p:cNvSpPr txBox="1"/>
          <p:nvPr/>
        </p:nvSpPr>
        <p:spPr>
          <a:xfrm>
            <a:off x="787023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140" name="Rectangle 139"/>
          <p:cNvSpPr/>
          <p:nvPr/>
        </p:nvSpPr>
        <p:spPr>
          <a:xfrm>
            <a:off x="830964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1" name="TextBox 140"/>
          <p:cNvSpPr txBox="1"/>
          <p:nvPr/>
        </p:nvSpPr>
        <p:spPr>
          <a:xfrm>
            <a:off x="830964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142" name="Rectangle 141"/>
          <p:cNvSpPr/>
          <p:nvPr/>
        </p:nvSpPr>
        <p:spPr>
          <a:xfrm>
            <a:off x="874905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3" name="TextBox 142"/>
          <p:cNvSpPr txBox="1"/>
          <p:nvPr/>
        </p:nvSpPr>
        <p:spPr>
          <a:xfrm>
            <a:off x="874905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11</a:t>
            </a:r>
          </a:p>
        </p:txBody>
      </p:sp>
      <p:sp>
        <p:nvSpPr>
          <p:cNvPr id="144" name="Rectangle 143"/>
          <p:cNvSpPr/>
          <p:nvPr/>
        </p:nvSpPr>
        <p:spPr>
          <a:xfrm>
            <a:off x="918846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5" name="TextBox 144"/>
          <p:cNvSpPr txBox="1"/>
          <p:nvPr/>
        </p:nvSpPr>
        <p:spPr>
          <a:xfrm>
            <a:off x="918846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146" name="Rectangle 145"/>
          <p:cNvSpPr/>
          <p:nvPr/>
        </p:nvSpPr>
        <p:spPr>
          <a:xfrm>
            <a:off x="962787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7" name="TextBox 146"/>
          <p:cNvSpPr txBox="1"/>
          <p:nvPr/>
        </p:nvSpPr>
        <p:spPr>
          <a:xfrm>
            <a:off x="962787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148" name="Rectangle 147"/>
          <p:cNvSpPr/>
          <p:nvPr/>
        </p:nvSpPr>
        <p:spPr>
          <a:xfrm>
            <a:off x="1006728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9" name="TextBox 148"/>
          <p:cNvSpPr txBox="1"/>
          <p:nvPr/>
        </p:nvSpPr>
        <p:spPr>
          <a:xfrm>
            <a:off x="1006728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150" name="Rectangle 149"/>
          <p:cNvSpPr/>
          <p:nvPr/>
        </p:nvSpPr>
        <p:spPr>
          <a:xfrm>
            <a:off x="1050669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1" name="TextBox 150"/>
          <p:cNvSpPr txBox="1"/>
          <p:nvPr/>
        </p:nvSpPr>
        <p:spPr>
          <a:xfrm>
            <a:off x="1050669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152" name="Rectangle 151"/>
          <p:cNvSpPr/>
          <p:nvPr/>
        </p:nvSpPr>
        <p:spPr>
          <a:xfrm>
            <a:off x="1094610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3" name="TextBox 152"/>
          <p:cNvSpPr txBox="1"/>
          <p:nvPr/>
        </p:nvSpPr>
        <p:spPr>
          <a:xfrm>
            <a:off x="1094610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154" name="Rectangle 153"/>
          <p:cNvSpPr/>
          <p:nvPr/>
        </p:nvSpPr>
        <p:spPr>
          <a:xfrm>
            <a:off x="1138551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5" name="TextBox 154"/>
          <p:cNvSpPr txBox="1"/>
          <p:nvPr/>
        </p:nvSpPr>
        <p:spPr>
          <a:xfrm>
            <a:off x="1138551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156" name="Rectangle 155"/>
          <p:cNvSpPr/>
          <p:nvPr/>
        </p:nvSpPr>
        <p:spPr>
          <a:xfrm>
            <a:off x="415080" y="191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7" name="TextBox 156"/>
          <p:cNvSpPr txBox="1"/>
          <p:nvPr/>
        </p:nvSpPr>
        <p:spPr>
          <a:xfrm>
            <a:off x="415080" y="191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SUN 17/05</a:t>
            </a:r>
          </a:p>
        </p:txBody>
      </p:sp>
      <p:sp>
        <p:nvSpPr>
          <p:cNvPr id="158" name="Rectangle 157"/>
          <p:cNvSpPr/>
          <p:nvPr/>
        </p:nvSpPr>
        <p:spPr>
          <a:xfrm>
            <a:off x="127908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9" name="TextBox 158"/>
          <p:cNvSpPr txBox="1"/>
          <p:nvPr/>
        </p:nvSpPr>
        <p:spPr>
          <a:xfrm>
            <a:off x="127908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160" name="Rectangle 159"/>
          <p:cNvSpPr/>
          <p:nvPr/>
        </p:nvSpPr>
        <p:spPr>
          <a:xfrm>
            <a:off x="171849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1" name="TextBox 160"/>
          <p:cNvSpPr txBox="1"/>
          <p:nvPr/>
        </p:nvSpPr>
        <p:spPr>
          <a:xfrm>
            <a:off x="171849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162" name="Rectangle 161"/>
          <p:cNvSpPr/>
          <p:nvPr/>
        </p:nvSpPr>
        <p:spPr>
          <a:xfrm>
            <a:off x="215790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3" name="TextBox 162"/>
          <p:cNvSpPr txBox="1"/>
          <p:nvPr/>
        </p:nvSpPr>
        <p:spPr>
          <a:xfrm>
            <a:off x="215790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164" name="Rectangle 163"/>
          <p:cNvSpPr/>
          <p:nvPr/>
        </p:nvSpPr>
        <p:spPr>
          <a:xfrm>
            <a:off x="259731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5" name="TextBox 164"/>
          <p:cNvSpPr txBox="1"/>
          <p:nvPr/>
        </p:nvSpPr>
        <p:spPr>
          <a:xfrm>
            <a:off x="259731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166" name="Rectangle 165"/>
          <p:cNvSpPr/>
          <p:nvPr/>
        </p:nvSpPr>
        <p:spPr>
          <a:xfrm>
            <a:off x="303672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7" name="TextBox 166"/>
          <p:cNvSpPr txBox="1"/>
          <p:nvPr/>
        </p:nvSpPr>
        <p:spPr>
          <a:xfrm>
            <a:off x="303672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168" name="Rectangle 167"/>
          <p:cNvSpPr/>
          <p:nvPr/>
        </p:nvSpPr>
        <p:spPr>
          <a:xfrm>
            <a:off x="347613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9" name="Rectangle 168"/>
          <p:cNvSpPr/>
          <p:nvPr/>
        </p:nvSpPr>
        <p:spPr>
          <a:xfrm>
            <a:off x="391554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0" name="Rectangle 169"/>
          <p:cNvSpPr/>
          <p:nvPr/>
        </p:nvSpPr>
        <p:spPr>
          <a:xfrm>
            <a:off x="435495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1" name="Rectangle 170"/>
          <p:cNvSpPr/>
          <p:nvPr/>
        </p:nvSpPr>
        <p:spPr>
          <a:xfrm>
            <a:off x="479436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2" name="TextBox 171"/>
          <p:cNvSpPr txBox="1"/>
          <p:nvPr/>
        </p:nvSpPr>
        <p:spPr>
          <a:xfrm>
            <a:off x="479436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173" name="Rectangle 172"/>
          <p:cNvSpPr/>
          <p:nvPr/>
        </p:nvSpPr>
        <p:spPr>
          <a:xfrm>
            <a:off x="523377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4" name="TextBox 173"/>
          <p:cNvSpPr txBox="1"/>
          <p:nvPr/>
        </p:nvSpPr>
        <p:spPr>
          <a:xfrm>
            <a:off x="523377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175" name="Rectangle 174"/>
          <p:cNvSpPr/>
          <p:nvPr/>
        </p:nvSpPr>
        <p:spPr>
          <a:xfrm>
            <a:off x="567318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6" name="TextBox 175"/>
          <p:cNvSpPr txBox="1"/>
          <p:nvPr/>
        </p:nvSpPr>
        <p:spPr>
          <a:xfrm>
            <a:off x="567318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177" name="Rectangle 176"/>
          <p:cNvSpPr/>
          <p:nvPr/>
        </p:nvSpPr>
        <p:spPr>
          <a:xfrm>
            <a:off x="611259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8" name="TextBox 177"/>
          <p:cNvSpPr txBox="1"/>
          <p:nvPr/>
        </p:nvSpPr>
        <p:spPr>
          <a:xfrm>
            <a:off x="611259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179" name="Rectangle 178"/>
          <p:cNvSpPr/>
          <p:nvPr/>
        </p:nvSpPr>
        <p:spPr>
          <a:xfrm>
            <a:off x="655200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0" name="TextBox 179"/>
          <p:cNvSpPr txBox="1"/>
          <p:nvPr/>
        </p:nvSpPr>
        <p:spPr>
          <a:xfrm>
            <a:off x="655200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181" name="Rectangle 180"/>
          <p:cNvSpPr/>
          <p:nvPr/>
        </p:nvSpPr>
        <p:spPr>
          <a:xfrm>
            <a:off x="699141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2" name="TextBox 181"/>
          <p:cNvSpPr txBox="1"/>
          <p:nvPr/>
        </p:nvSpPr>
        <p:spPr>
          <a:xfrm>
            <a:off x="699141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183" name="Rectangle 182"/>
          <p:cNvSpPr/>
          <p:nvPr/>
        </p:nvSpPr>
        <p:spPr>
          <a:xfrm>
            <a:off x="743082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4" name="TextBox 183"/>
          <p:cNvSpPr txBox="1"/>
          <p:nvPr/>
        </p:nvSpPr>
        <p:spPr>
          <a:xfrm>
            <a:off x="743082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185" name="Rectangle 184"/>
          <p:cNvSpPr/>
          <p:nvPr/>
        </p:nvSpPr>
        <p:spPr>
          <a:xfrm>
            <a:off x="787023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6" name="TextBox 185"/>
          <p:cNvSpPr txBox="1"/>
          <p:nvPr/>
        </p:nvSpPr>
        <p:spPr>
          <a:xfrm>
            <a:off x="787023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187" name="Rectangle 186"/>
          <p:cNvSpPr/>
          <p:nvPr/>
        </p:nvSpPr>
        <p:spPr>
          <a:xfrm>
            <a:off x="830964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8" name="TextBox 187"/>
          <p:cNvSpPr txBox="1"/>
          <p:nvPr/>
        </p:nvSpPr>
        <p:spPr>
          <a:xfrm>
            <a:off x="830964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189" name="Rectangle 188"/>
          <p:cNvSpPr/>
          <p:nvPr/>
        </p:nvSpPr>
        <p:spPr>
          <a:xfrm>
            <a:off x="874905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0" name="TextBox 189"/>
          <p:cNvSpPr txBox="1"/>
          <p:nvPr/>
        </p:nvSpPr>
        <p:spPr>
          <a:xfrm>
            <a:off x="874905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12</a:t>
            </a:r>
          </a:p>
        </p:txBody>
      </p:sp>
      <p:sp>
        <p:nvSpPr>
          <p:cNvPr id="191" name="Rectangle 190"/>
          <p:cNvSpPr/>
          <p:nvPr/>
        </p:nvSpPr>
        <p:spPr>
          <a:xfrm>
            <a:off x="918846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2" name="TextBox 191"/>
          <p:cNvSpPr txBox="1"/>
          <p:nvPr/>
        </p:nvSpPr>
        <p:spPr>
          <a:xfrm>
            <a:off x="918846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193" name="Rectangle 192"/>
          <p:cNvSpPr/>
          <p:nvPr/>
        </p:nvSpPr>
        <p:spPr>
          <a:xfrm>
            <a:off x="962787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4" name="TextBox 193"/>
          <p:cNvSpPr txBox="1"/>
          <p:nvPr/>
        </p:nvSpPr>
        <p:spPr>
          <a:xfrm>
            <a:off x="962787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195" name="Rectangle 194"/>
          <p:cNvSpPr/>
          <p:nvPr/>
        </p:nvSpPr>
        <p:spPr>
          <a:xfrm>
            <a:off x="1006728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6" name="TextBox 195"/>
          <p:cNvSpPr txBox="1"/>
          <p:nvPr/>
        </p:nvSpPr>
        <p:spPr>
          <a:xfrm>
            <a:off x="1006728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197" name="Rectangle 196"/>
          <p:cNvSpPr/>
          <p:nvPr/>
        </p:nvSpPr>
        <p:spPr>
          <a:xfrm>
            <a:off x="1050669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8" name="TextBox 197"/>
          <p:cNvSpPr txBox="1"/>
          <p:nvPr/>
        </p:nvSpPr>
        <p:spPr>
          <a:xfrm>
            <a:off x="1050669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15</a:t>
            </a:r>
          </a:p>
        </p:txBody>
      </p:sp>
      <p:sp>
        <p:nvSpPr>
          <p:cNvPr id="199" name="Rectangle 198"/>
          <p:cNvSpPr/>
          <p:nvPr/>
        </p:nvSpPr>
        <p:spPr>
          <a:xfrm>
            <a:off x="1094610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0" name="TextBox 199"/>
          <p:cNvSpPr txBox="1"/>
          <p:nvPr/>
        </p:nvSpPr>
        <p:spPr>
          <a:xfrm>
            <a:off x="1094610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20</a:t>
            </a:r>
          </a:p>
        </p:txBody>
      </p:sp>
      <p:sp>
        <p:nvSpPr>
          <p:cNvPr id="201" name="Rectangle 200"/>
          <p:cNvSpPr/>
          <p:nvPr/>
        </p:nvSpPr>
        <p:spPr>
          <a:xfrm>
            <a:off x="1138551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2" name="TextBox 201"/>
          <p:cNvSpPr txBox="1"/>
          <p:nvPr/>
        </p:nvSpPr>
        <p:spPr>
          <a:xfrm>
            <a:off x="1138551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203" name="Rectangle 202"/>
          <p:cNvSpPr/>
          <p:nvPr/>
        </p:nvSpPr>
        <p:spPr>
          <a:xfrm>
            <a:off x="415080" y="218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4" name="TextBox 203"/>
          <p:cNvSpPr txBox="1"/>
          <p:nvPr/>
        </p:nvSpPr>
        <p:spPr>
          <a:xfrm>
            <a:off x="415080" y="218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MON 18/05</a:t>
            </a:r>
          </a:p>
        </p:txBody>
      </p:sp>
      <p:sp>
        <p:nvSpPr>
          <p:cNvPr id="205" name="Rectangle 204"/>
          <p:cNvSpPr/>
          <p:nvPr/>
        </p:nvSpPr>
        <p:spPr>
          <a:xfrm>
            <a:off x="127908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6" name="TextBox 205"/>
          <p:cNvSpPr txBox="1"/>
          <p:nvPr/>
        </p:nvSpPr>
        <p:spPr>
          <a:xfrm>
            <a:off x="127908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207" name="Rectangle 206"/>
          <p:cNvSpPr/>
          <p:nvPr/>
        </p:nvSpPr>
        <p:spPr>
          <a:xfrm>
            <a:off x="171849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8" name="TextBox 207"/>
          <p:cNvSpPr txBox="1"/>
          <p:nvPr/>
        </p:nvSpPr>
        <p:spPr>
          <a:xfrm>
            <a:off x="171849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209" name="Rectangle 208"/>
          <p:cNvSpPr/>
          <p:nvPr/>
        </p:nvSpPr>
        <p:spPr>
          <a:xfrm>
            <a:off x="215790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0" name="TextBox 209"/>
          <p:cNvSpPr txBox="1"/>
          <p:nvPr/>
        </p:nvSpPr>
        <p:spPr>
          <a:xfrm>
            <a:off x="215790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211" name="Rectangle 210"/>
          <p:cNvSpPr/>
          <p:nvPr/>
        </p:nvSpPr>
        <p:spPr>
          <a:xfrm>
            <a:off x="259731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2" name="TextBox 211"/>
          <p:cNvSpPr txBox="1"/>
          <p:nvPr/>
        </p:nvSpPr>
        <p:spPr>
          <a:xfrm>
            <a:off x="259731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213" name="Rectangle 212"/>
          <p:cNvSpPr/>
          <p:nvPr/>
        </p:nvSpPr>
        <p:spPr>
          <a:xfrm>
            <a:off x="303672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4" name="TextBox 213"/>
          <p:cNvSpPr txBox="1"/>
          <p:nvPr/>
        </p:nvSpPr>
        <p:spPr>
          <a:xfrm>
            <a:off x="303672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215" name="Rectangle 214"/>
          <p:cNvSpPr/>
          <p:nvPr/>
        </p:nvSpPr>
        <p:spPr>
          <a:xfrm>
            <a:off x="347613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6" name="TextBox 215"/>
          <p:cNvSpPr txBox="1"/>
          <p:nvPr/>
        </p:nvSpPr>
        <p:spPr>
          <a:xfrm>
            <a:off x="347613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217" name="Rectangle 216"/>
          <p:cNvSpPr/>
          <p:nvPr/>
        </p:nvSpPr>
        <p:spPr>
          <a:xfrm>
            <a:off x="391554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8" name="Rectangle 217"/>
          <p:cNvSpPr/>
          <p:nvPr/>
        </p:nvSpPr>
        <p:spPr>
          <a:xfrm>
            <a:off x="435495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9" name="Rectangle 218"/>
          <p:cNvSpPr/>
          <p:nvPr/>
        </p:nvSpPr>
        <p:spPr>
          <a:xfrm>
            <a:off x="479436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0" name="TextBox 219"/>
          <p:cNvSpPr txBox="1"/>
          <p:nvPr/>
        </p:nvSpPr>
        <p:spPr>
          <a:xfrm>
            <a:off x="479436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221" name="Rectangle 220"/>
          <p:cNvSpPr/>
          <p:nvPr/>
        </p:nvSpPr>
        <p:spPr>
          <a:xfrm>
            <a:off x="523377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2" name="TextBox 221"/>
          <p:cNvSpPr txBox="1"/>
          <p:nvPr/>
        </p:nvSpPr>
        <p:spPr>
          <a:xfrm>
            <a:off x="523377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223" name="Rectangle 222"/>
          <p:cNvSpPr/>
          <p:nvPr/>
        </p:nvSpPr>
        <p:spPr>
          <a:xfrm>
            <a:off x="567318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4" name="Rectangle 223"/>
          <p:cNvSpPr/>
          <p:nvPr/>
        </p:nvSpPr>
        <p:spPr>
          <a:xfrm>
            <a:off x="611259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5" name="TextBox 224"/>
          <p:cNvSpPr txBox="1"/>
          <p:nvPr/>
        </p:nvSpPr>
        <p:spPr>
          <a:xfrm>
            <a:off x="611259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11</a:t>
            </a:r>
          </a:p>
        </p:txBody>
      </p:sp>
      <p:sp>
        <p:nvSpPr>
          <p:cNvPr id="226" name="Rectangle 225"/>
          <p:cNvSpPr/>
          <p:nvPr/>
        </p:nvSpPr>
        <p:spPr>
          <a:xfrm>
            <a:off x="655200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7" name="TextBox 226"/>
          <p:cNvSpPr txBox="1"/>
          <p:nvPr/>
        </p:nvSpPr>
        <p:spPr>
          <a:xfrm>
            <a:off x="655200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11</a:t>
            </a:r>
          </a:p>
        </p:txBody>
      </p:sp>
      <p:sp>
        <p:nvSpPr>
          <p:cNvPr id="228" name="Rectangle 227"/>
          <p:cNvSpPr/>
          <p:nvPr/>
        </p:nvSpPr>
        <p:spPr>
          <a:xfrm>
            <a:off x="699141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9" name="TextBox 228"/>
          <p:cNvSpPr txBox="1"/>
          <p:nvPr/>
        </p:nvSpPr>
        <p:spPr>
          <a:xfrm>
            <a:off x="699141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16</a:t>
            </a:r>
          </a:p>
        </p:txBody>
      </p:sp>
      <p:sp>
        <p:nvSpPr>
          <p:cNvPr id="230" name="Rectangle 229"/>
          <p:cNvSpPr/>
          <p:nvPr/>
        </p:nvSpPr>
        <p:spPr>
          <a:xfrm>
            <a:off x="743082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1" name="TextBox 230"/>
          <p:cNvSpPr txBox="1"/>
          <p:nvPr/>
        </p:nvSpPr>
        <p:spPr>
          <a:xfrm>
            <a:off x="743082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19</a:t>
            </a:r>
          </a:p>
        </p:txBody>
      </p:sp>
      <p:sp>
        <p:nvSpPr>
          <p:cNvPr id="232" name="Rectangle 231"/>
          <p:cNvSpPr/>
          <p:nvPr/>
        </p:nvSpPr>
        <p:spPr>
          <a:xfrm>
            <a:off x="787023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3" name="TextBox 232"/>
          <p:cNvSpPr txBox="1"/>
          <p:nvPr/>
        </p:nvSpPr>
        <p:spPr>
          <a:xfrm>
            <a:off x="787023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12</a:t>
            </a:r>
          </a:p>
        </p:txBody>
      </p:sp>
      <p:sp>
        <p:nvSpPr>
          <p:cNvPr id="234" name="Rectangle 233"/>
          <p:cNvSpPr/>
          <p:nvPr/>
        </p:nvSpPr>
        <p:spPr>
          <a:xfrm>
            <a:off x="830964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5" name="TextBox 234"/>
          <p:cNvSpPr txBox="1"/>
          <p:nvPr/>
        </p:nvSpPr>
        <p:spPr>
          <a:xfrm>
            <a:off x="830964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22</a:t>
            </a:r>
          </a:p>
        </p:txBody>
      </p:sp>
      <p:sp>
        <p:nvSpPr>
          <p:cNvPr id="236" name="Rectangle 235"/>
          <p:cNvSpPr/>
          <p:nvPr/>
        </p:nvSpPr>
        <p:spPr>
          <a:xfrm>
            <a:off x="874905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7" name="TextBox 236"/>
          <p:cNvSpPr txBox="1"/>
          <p:nvPr/>
        </p:nvSpPr>
        <p:spPr>
          <a:xfrm>
            <a:off x="874905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238" name="Rectangle 237"/>
          <p:cNvSpPr/>
          <p:nvPr/>
        </p:nvSpPr>
        <p:spPr>
          <a:xfrm>
            <a:off x="918846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9" name="TextBox 238"/>
          <p:cNvSpPr txBox="1"/>
          <p:nvPr/>
        </p:nvSpPr>
        <p:spPr>
          <a:xfrm>
            <a:off x="918846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240" name="Rectangle 239"/>
          <p:cNvSpPr/>
          <p:nvPr/>
        </p:nvSpPr>
        <p:spPr>
          <a:xfrm>
            <a:off x="962787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1" name="TextBox 240"/>
          <p:cNvSpPr txBox="1"/>
          <p:nvPr/>
        </p:nvSpPr>
        <p:spPr>
          <a:xfrm>
            <a:off x="962787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242" name="Rectangle 241"/>
          <p:cNvSpPr/>
          <p:nvPr/>
        </p:nvSpPr>
        <p:spPr>
          <a:xfrm>
            <a:off x="1006728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3" name="TextBox 242"/>
          <p:cNvSpPr txBox="1"/>
          <p:nvPr/>
        </p:nvSpPr>
        <p:spPr>
          <a:xfrm>
            <a:off x="1006728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244" name="Rectangle 243"/>
          <p:cNvSpPr/>
          <p:nvPr/>
        </p:nvSpPr>
        <p:spPr>
          <a:xfrm>
            <a:off x="1050669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5" name="TextBox 244"/>
          <p:cNvSpPr txBox="1"/>
          <p:nvPr/>
        </p:nvSpPr>
        <p:spPr>
          <a:xfrm>
            <a:off x="1050669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246" name="Rectangle 245"/>
          <p:cNvSpPr/>
          <p:nvPr/>
        </p:nvSpPr>
        <p:spPr>
          <a:xfrm>
            <a:off x="1094610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7" name="TextBox 246"/>
          <p:cNvSpPr txBox="1"/>
          <p:nvPr/>
        </p:nvSpPr>
        <p:spPr>
          <a:xfrm>
            <a:off x="1094610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17</a:t>
            </a:r>
          </a:p>
        </p:txBody>
      </p:sp>
      <p:sp>
        <p:nvSpPr>
          <p:cNvPr id="248" name="Rectangle 247"/>
          <p:cNvSpPr/>
          <p:nvPr/>
        </p:nvSpPr>
        <p:spPr>
          <a:xfrm>
            <a:off x="1138551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9" name="TextBox 248"/>
          <p:cNvSpPr txBox="1"/>
          <p:nvPr/>
        </p:nvSpPr>
        <p:spPr>
          <a:xfrm>
            <a:off x="1138551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250" name="Rectangle 249"/>
          <p:cNvSpPr/>
          <p:nvPr/>
        </p:nvSpPr>
        <p:spPr>
          <a:xfrm>
            <a:off x="415080" y="245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1" name="TextBox 250"/>
          <p:cNvSpPr txBox="1"/>
          <p:nvPr/>
        </p:nvSpPr>
        <p:spPr>
          <a:xfrm>
            <a:off x="415080" y="245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TUE 19/05</a:t>
            </a:r>
          </a:p>
        </p:txBody>
      </p:sp>
      <p:sp>
        <p:nvSpPr>
          <p:cNvPr id="252" name="Rectangle 251"/>
          <p:cNvSpPr/>
          <p:nvPr/>
        </p:nvSpPr>
        <p:spPr>
          <a:xfrm>
            <a:off x="127908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3" name="TextBox 252"/>
          <p:cNvSpPr txBox="1"/>
          <p:nvPr/>
        </p:nvSpPr>
        <p:spPr>
          <a:xfrm>
            <a:off x="127908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254" name="Rectangle 253"/>
          <p:cNvSpPr/>
          <p:nvPr/>
        </p:nvSpPr>
        <p:spPr>
          <a:xfrm>
            <a:off x="171849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5" name="TextBox 254"/>
          <p:cNvSpPr txBox="1"/>
          <p:nvPr/>
        </p:nvSpPr>
        <p:spPr>
          <a:xfrm>
            <a:off x="171849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256" name="Rectangle 255"/>
          <p:cNvSpPr/>
          <p:nvPr/>
        </p:nvSpPr>
        <p:spPr>
          <a:xfrm>
            <a:off x="215790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7" name="TextBox 256"/>
          <p:cNvSpPr txBox="1"/>
          <p:nvPr/>
        </p:nvSpPr>
        <p:spPr>
          <a:xfrm>
            <a:off x="215790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258" name="Rectangle 257"/>
          <p:cNvSpPr/>
          <p:nvPr/>
        </p:nvSpPr>
        <p:spPr>
          <a:xfrm>
            <a:off x="259731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9" name="TextBox 258"/>
          <p:cNvSpPr txBox="1"/>
          <p:nvPr/>
        </p:nvSpPr>
        <p:spPr>
          <a:xfrm>
            <a:off x="259731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260" name="Rectangle 259"/>
          <p:cNvSpPr/>
          <p:nvPr/>
        </p:nvSpPr>
        <p:spPr>
          <a:xfrm>
            <a:off x="303672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1" name="TextBox 260"/>
          <p:cNvSpPr txBox="1"/>
          <p:nvPr/>
        </p:nvSpPr>
        <p:spPr>
          <a:xfrm>
            <a:off x="303672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262" name="Rectangle 261"/>
          <p:cNvSpPr/>
          <p:nvPr/>
        </p:nvSpPr>
        <p:spPr>
          <a:xfrm>
            <a:off x="347613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3" name="Rectangle 262"/>
          <p:cNvSpPr/>
          <p:nvPr/>
        </p:nvSpPr>
        <p:spPr>
          <a:xfrm>
            <a:off x="391554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4" name="Rectangle 263"/>
          <p:cNvSpPr/>
          <p:nvPr/>
        </p:nvSpPr>
        <p:spPr>
          <a:xfrm>
            <a:off x="435495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5" name="Rectangle 264"/>
          <p:cNvSpPr/>
          <p:nvPr/>
        </p:nvSpPr>
        <p:spPr>
          <a:xfrm>
            <a:off x="479436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6" name="TextBox 265"/>
          <p:cNvSpPr txBox="1"/>
          <p:nvPr/>
        </p:nvSpPr>
        <p:spPr>
          <a:xfrm>
            <a:off x="479436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267" name="Rectangle 266"/>
          <p:cNvSpPr/>
          <p:nvPr/>
        </p:nvSpPr>
        <p:spPr>
          <a:xfrm>
            <a:off x="523377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8" name="TextBox 267"/>
          <p:cNvSpPr txBox="1"/>
          <p:nvPr/>
        </p:nvSpPr>
        <p:spPr>
          <a:xfrm>
            <a:off x="523377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269" name="Rectangle 268"/>
          <p:cNvSpPr/>
          <p:nvPr/>
        </p:nvSpPr>
        <p:spPr>
          <a:xfrm>
            <a:off x="567318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0" name="Rectangle 269"/>
          <p:cNvSpPr/>
          <p:nvPr/>
        </p:nvSpPr>
        <p:spPr>
          <a:xfrm>
            <a:off x="611259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1" name="TextBox 270"/>
          <p:cNvSpPr txBox="1"/>
          <p:nvPr/>
        </p:nvSpPr>
        <p:spPr>
          <a:xfrm>
            <a:off x="611259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272" name="Rectangle 271"/>
          <p:cNvSpPr/>
          <p:nvPr/>
        </p:nvSpPr>
        <p:spPr>
          <a:xfrm>
            <a:off x="655200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3" name="TextBox 272"/>
          <p:cNvSpPr txBox="1"/>
          <p:nvPr/>
        </p:nvSpPr>
        <p:spPr>
          <a:xfrm>
            <a:off x="655200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12</a:t>
            </a:r>
          </a:p>
        </p:txBody>
      </p:sp>
      <p:sp>
        <p:nvSpPr>
          <p:cNvPr id="274" name="Rectangle 273"/>
          <p:cNvSpPr/>
          <p:nvPr/>
        </p:nvSpPr>
        <p:spPr>
          <a:xfrm>
            <a:off x="699141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5" name="TextBox 274"/>
          <p:cNvSpPr txBox="1"/>
          <p:nvPr/>
        </p:nvSpPr>
        <p:spPr>
          <a:xfrm>
            <a:off x="699141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20</a:t>
            </a:r>
          </a:p>
        </p:txBody>
      </p:sp>
      <p:sp>
        <p:nvSpPr>
          <p:cNvPr id="276" name="Rectangle 275"/>
          <p:cNvSpPr/>
          <p:nvPr/>
        </p:nvSpPr>
        <p:spPr>
          <a:xfrm>
            <a:off x="743082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7" name="TextBox 276"/>
          <p:cNvSpPr txBox="1"/>
          <p:nvPr/>
        </p:nvSpPr>
        <p:spPr>
          <a:xfrm>
            <a:off x="743082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13</a:t>
            </a:r>
          </a:p>
        </p:txBody>
      </p:sp>
      <p:sp>
        <p:nvSpPr>
          <p:cNvPr id="278" name="Rectangle 277"/>
          <p:cNvSpPr/>
          <p:nvPr/>
        </p:nvSpPr>
        <p:spPr>
          <a:xfrm>
            <a:off x="787023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9" name="TextBox 278"/>
          <p:cNvSpPr txBox="1"/>
          <p:nvPr/>
        </p:nvSpPr>
        <p:spPr>
          <a:xfrm>
            <a:off x="787023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17</a:t>
            </a:r>
          </a:p>
        </p:txBody>
      </p:sp>
      <p:sp>
        <p:nvSpPr>
          <p:cNvPr id="280" name="Rectangle 279"/>
          <p:cNvSpPr/>
          <p:nvPr/>
        </p:nvSpPr>
        <p:spPr>
          <a:xfrm>
            <a:off x="830964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1" name="TextBox 280"/>
          <p:cNvSpPr txBox="1"/>
          <p:nvPr/>
        </p:nvSpPr>
        <p:spPr>
          <a:xfrm>
            <a:off x="830964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282" name="Rectangle 281"/>
          <p:cNvSpPr/>
          <p:nvPr/>
        </p:nvSpPr>
        <p:spPr>
          <a:xfrm>
            <a:off x="874905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3" name="TextBox 282"/>
          <p:cNvSpPr txBox="1"/>
          <p:nvPr/>
        </p:nvSpPr>
        <p:spPr>
          <a:xfrm>
            <a:off x="874905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17</a:t>
            </a:r>
          </a:p>
        </p:txBody>
      </p:sp>
      <p:sp>
        <p:nvSpPr>
          <p:cNvPr id="284" name="Rectangle 283"/>
          <p:cNvSpPr/>
          <p:nvPr/>
        </p:nvSpPr>
        <p:spPr>
          <a:xfrm>
            <a:off x="918846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5" name="TextBox 284"/>
          <p:cNvSpPr txBox="1"/>
          <p:nvPr/>
        </p:nvSpPr>
        <p:spPr>
          <a:xfrm>
            <a:off x="918846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15</a:t>
            </a:r>
          </a:p>
        </p:txBody>
      </p:sp>
      <p:sp>
        <p:nvSpPr>
          <p:cNvPr id="286" name="Rectangle 285"/>
          <p:cNvSpPr/>
          <p:nvPr/>
        </p:nvSpPr>
        <p:spPr>
          <a:xfrm>
            <a:off x="962787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7" name="TextBox 286"/>
          <p:cNvSpPr txBox="1"/>
          <p:nvPr/>
        </p:nvSpPr>
        <p:spPr>
          <a:xfrm>
            <a:off x="962787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12</a:t>
            </a:r>
          </a:p>
        </p:txBody>
      </p:sp>
      <p:sp>
        <p:nvSpPr>
          <p:cNvPr id="288" name="Rectangle 287"/>
          <p:cNvSpPr/>
          <p:nvPr/>
        </p:nvSpPr>
        <p:spPr>
          <a:xfrm>
            <a:off x="1006728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9" name="TextBox 288"/>
          <p:cNvSpPr txBox="1"/>
          <p:nvPr/>
        </p:nvSpPr>
        <p:spPr>
          <a:xfrm>
            <a:off x="1006728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15</a:t>
            </a:r>
          </a:p>
        </p:txBody>
      </p:sp>
      <p:sp>
        <p:nvSpPr>
          <p:cNvPr id="290" name="Rectangle 289"/>
          <p:cNvSpPr/>
          <p:nvPr/>
        </p:nvSpPr>
        <p:spPr>
          <a:xfrm>
            <a:off x="1050669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1" name="TextBox 290"/>
          <p:cNvSpPr txBox="1"/>
          <p:nvPr/>
        </p:nvSpPr>
        <p:spPr>
          <a:xfrm>
            <a:off x="1050669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292" name="Rectangle 291"/>
          <p:cNvSpPr/>
          <p:nvPr/>
        </p:nvSpPr>
        <p:spPr>
          <a:xfrm>
            <a:off x="1094610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3" name="TextBox 292"/>
          <p:cNvSpPr txBox="1"/>
          <p:nvPr/>
        </p:nvSpPr>
        <p:spPr>
          <a:xfrm>
            <a:off x="1094610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11</a:t>
            </a:r>
          </a:p>
        </p:txBody>
      </p:sp>
      <p:sp>
        <p:nvSpPr>
          <p:cNvPr id="294" name="Rectangle 293"/>
          <p:cNvSpPr/>
          <p:nvPr/>
        </p:nvSpPr>
        <p:spPr>
          <a:xfrm>
            <a:off x="1138551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5" name="TextBox 294"/>
          <p:cNvSpPr txBox="1"/>
          <p:nvPr/>
        </p:nvSpPr>
        <p:spPr>
          <a:xfrm>
            <a:off x="1138551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12</a:t>
            </a:r>
          </a:p>
        </p:txBody>
      </p:sp>
      <p:sp>
        <p:nvSpPr>
          <p:cNvPr id="296" name="Rectangle 295"/>
          <p:cNvSpPr/>
          <p:nvPr/>
        </p:nvSpPr>
        <p:spPr>
          <a:xfrm>
            <a:off x="415080" y="272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7" name="TextBox 296"/>
          <p:cNvSpPr txBox="1"/>
          <p:nvPr/>
        </p:nvSpPr>
        <p:spPr>
          <a:xfrm>
            <a:off x="415080" y="272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WED 20/05</a:t>
            </a:r>
          </a:p>
        </p:txBody>
      </p:sp>
      <p:sp>
        <p:nvSpPr>
          <p:cNvPr id="298" name="Rectangle 297"/>
          <p:cNvSpPr/>
          <p:nvPr/>
        </p:nvSpPr>
        <p:spPr>
          <a:xfrm>
            <a:off x="127908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9" name="TextBox 298"/>
          <p:cNvSpPr txBox="1"/>
          <p:nvPr/>
        </p:nvSpPr>
        <p:spPr>
          <a:xfrm>
            <a:off x="127908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11</a:t>
            </a:r>
          </a:p>
        </p:txBody>
      </p:sp>
      <p:sp>
        <p:nvSpPr>
          <p:cNvPr id="300" name="Rectangle 299"/>
          <p:cNvSpPr/>
          <p:nvPr/>
        </p:nvSpPr>
        <p:spPr>
          <a:xfrm>
            <a:off x="171849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1" name="TextBox 300"/>
          <p:cNvSpPr txBox="1"/>
          <p:nvPr/>
        </p:nvSpPr>
        <p:spPr>
          <a:xfrm>
            <a:off x="171849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302" name="Rectangle 301"/>
          <p:cNvSpPr/>
          <p:nvPr/>
        </p:nvSpPr>
        <p:spPr>
          <a:xfrm>
            <a:off x="215790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3" name="TextBox 302"/>
          <p:cNvSpPr txBox="1"/>
          <p:nvPr/>
        </p:nvSpPr>
        <p:spPr>
          <a:xfrm>
            <a:off x="215790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304" name="Rectangle 303"/>
          <p:cNvSpPr/>
          <p:nvPr/>
        </p:nvSpPr>
        <p:spPr>
          <a:xfrm>
            <a:off x="259731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5" name="TextBox 304"/>
          <p:cNvSpPr txBox="1"/>
          <p:nvPr/>
        </p:nvSpPr>
        <p:spPr>
          <a:xfrm>
            <a:off x="259731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306" name="Rectangle 305"/>
          <p:cNvSpPr/>
          <p:nvPr/>
        </p:nvSpPr>
        <p:spPr>
          <a:xfrm>
            <a:off x="303672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7" name="TextBox 306"/>
          <p:cNvSpPr txBox="1"/>
          <p:nvPr/>
        </p:nvSpPr>
        <p:spPr>
          <a:xfrm>
            <a:off x="303672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308" name="Rectangle 307"/>
          <p:cNvSpPr/>
          <p:nvPr/>
        </p:nvSpPr>
        <p:spPr>
          <a:xfrm>
            <a:off x="347613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9" name="Rectangle 308"/>
          <p:cNvSpPr/>
          <p:nvPr/>
        </p:nvSpPr>
        <p:spPr>
          <a:xfrm>
            <a:off x="391554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0" name="Rectangle 309"/>
          <p:cNvSpPr/>
          <p:nvPr/>
        </p:nvSpPr>
        <p:spPr>
          <a:xfrm>
            <a:off x="435495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1" name="Rectangle 310"/>
          <p:cNvSpPr/>
          <p:nvPr/>
        </p:nvSpPr>
        <p:spPr>
          <a:xfrm>
            <a:off x="479436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2" name="TextBox 311"/>
          <p:cNvSpPr txBox="1"/>
          <p:nvPr/>
        </p:nvSpPr>
        <p:spPr>
          <a:xfrm>
            <a:off x="479436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313" name="Rectangle 312"/>
          <p:cNvSpPr/>
          <p:nvPr/>
        </p:nvSpPr>
        <p:spPr>
          <a:xfrm>
            <a:off x="523377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4" name="TextBox 313"/>
          <p:cNvSpPr txBox="1"/>
          <p:nvPr/>
        </p:nvSpPr>
        <p:spPr>
          <a:xfrm>
            <a:off x="523377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315" name="Rectangle 314"/>
          <p:cNvSpPr/>
          <p:nvPr/>
        </p:nvSpPr>
        <p:spPr>
          <a:xfrm>
            <a:off x="567318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6" name="TextBox 315"/>
          <p:cNvSpPr txBox="1"/>
          <p:nvPr/>
        </p:nvSpPr>
        <p:spPr>
          <a:xfrm>
            <a:off x="567318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317" name="Rectangle 316"/>
          <p:cNvSpPr/>
          <p:nvPr/>
        </p:nvSpPr>
        <p:spPr>
          <a:xfrm>
            <a:off x="611259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8" name="TextBox 317"/>
          <p:cNvSpPr txBox="1"/>
          <p:nvPr/>
        </p:nvSpPr>
        <p:spPr>
          <a:xfrm>
            <a:off x="611259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12</a:t>
            </a:r>
          </a:p>
        </p:txBody>
      </p:sp>
      <p:sp>
        <p:nvSpPr>
          <p:cNvPr id="319" name="Rectangle 318"/>
          <p:cNvSpPr/>
          <p:nvPr/>
        </p:nvSpPr>
        <p:spPr>
          <a:xfrm>
            <a:off x="655200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0" name="TextBox 319"/>
          <p:cNvSpPr txBox="1"/>
          <p:nvPr/>
        </p:nvSpPr>
        <p:spPr>
          <a:xfrm>
            <a:off x="655200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13</a:t>
            </a:r>
          </a:p>
        </p:txBody>
      </p:sp>
      <p:sp>
        <p:nvSpPr>
          <p:cNvPr id="321" name="Rectangle 320"/>
          <p:cNvSpPr/>
          <p:nvPr/>
        </p:nvSpPr>
        <p:spPr>
          <a:xfrm>
            <a:off x="699141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2" name="TextBox 321"/>
          <p:cNvSpPr txBox="1"/>
          <p:nvPr/>
        </p:nvSpPr>
        <p:spPr>
          <a:xfrm>
            <a:off x="699141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17</a:t>
            </a:r>
          </a:p>
        </p:txBody>
      </p:sp>
      <p:sp>
        <p:nvSpPr>
          <p:cNvPr id="323" name="Rectangle 322"/>
          <p:cNvSpPr/>
          <p:nvPr/>
        </p:nvSpPr>
        <p:spPr>
          <a:xfrm>
            <a:off x="743082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4" name="TextBox 323"/>
          <p:cNvSpPr txBox="1"/>
          <p:nvPr/>
        </p:nvSpPr>
        <p:spPr>
          <a:xfrm>
            <a:off x="743082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24</a:t>
            </a:r>
          </a:p>
        </p:txBody>
      </p:sp>
      <p:sp>
        <p:nvSpPr>
          <p:cNvPr id="325" name="Rectangle 324"/>
          <p:cNvSpPr/>
          <p:nvPr/>
        </p:nvSpPr>
        <p:spPr>
          <a:xfrm>
            <a:off x="787023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6" name="TextBox 325"/>
          <p:cNvSpPr txBox="1"/>
          <p:nvPr/>
        </p:nvSpPr>
        <p:spPr>
          <a:xfrm>
            <a:off x="787023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12</a:t>
            </a:r>
          </a:p>
        </p:txBody>
      </p:sp>
      <p:sp>
        <p:nvSpPr>
          <p:cNvPr id="327" name="Rectangle 326"/>
          <p:cNvSpPr/>
          <p:nvPr/>
        </p:nvSpPr>
        <p:spPr>
          <a:xfrm>
            <a:off x="830964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8" name="TextBox 327"/>
          <p:cNvSpPr txBox="1"/>
          <p:nvPr/>
        </p:nvSpPr>
        <p:spPr>
          <a:xfrm>
            <a:off x="830964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329" name="Rectangle 328"/>
          <p:cNvSpPr/>
          <p:nvPr/>
        </p:nvSpPr>
        <p:spPr>
          <a:xfrm>
            <a:off x="874905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0" name="TextBox 329"/>
          <p:cNvSpPr txBox="1"/>
          <p:nvPr/>
        </p:nvSpPr>
        <p:spPr>
          <a:xfrm>
            <a:off x="874905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17</a:t>
            </a:r>
          </a:p>
        </p:txBody>
      </p:sp>
      <p:sp>
        <p:nvSpPr>
          <p:cNvPr id="331" name="Rectangle 330"/>
          <p:cNvSpPr/>
          <p:nvPr/>
        </p:nvSpPr>
        <p:spPr>
          <a:xfrm>
            <a:off x="918846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2" name="TextBox 331"/>
          <p:cNvSpPr txBox="1"/>
          <p:nvPr/>
        </p:nvSpPr>
        <p:spPr>
          <a:xfrm>
            <a:off x="918846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18</a:t>
            </a:r>
          </a:p>
        </p:txBody>
      </p:sp>
      <p:sp>
        <p:nvSpPr>
          <p:cNvPr id="333" name="Rectangle 332"/>
          <p:cNvSpPr/>
          <p:nvPr/>
        </p:nvSpPr>
        <p:spPr>
          <a:xfrm>
            <a:off x="962787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4" name="TextBox 333"/>
          <p:cNvSpPr txBox="1"/>
          <p:nvPr/>
        </p:nvSpPr>
        <p:spPr>
          <a:xfrm>
            <a:off x="962787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19</a:t>
            </a:r>
          </a:p>
        </p:txBody>
      </p:sp>
      <p:sp>
        <p:nvSpPr>
          <p:cNvPr id="335" name="Rectangle 334"/>
          <p:cNvSpPr/>
          <p:nvPr/>
        </p:nvSpPr>
        <p:spPr>
          <a:xfrm>
            <a:off x="1006728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6" name="TextBox 335"/>
          <p:cNvSpPr txBox="1"/>
          <p:nvPr/>
        </p:nvSpPr>
        <p:spPr>
          <a:xfrm>
            <a:off x="1006728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15</a:t>
            </a:r>
          </a:p>
        </p:txBody>
      </p:sp>
      <p:sp>
        <p:nvSpPr>
          <p:cNvPr id="337" name="Rectangle 336"/>
          <p:cNvSpPr/>
          <p:nvPr/>
        </p:nvSpPr>
        <p:spPr>
          <a:xfrm>
            <a:off x="1050669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8" name="TextBox 337"/>
          <p:cNvSpPr txBox="1"/>
          <p:nvPr/>
        </p:nvSpPr>
        <p:spPr>
          <a:xfrm>
            <a:off x="1050669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11</a:t>
            </a:r>
          </a:p>
        </p:txBody>
      </p:sp>
      <p:sp>
        <p:nvSpPr>
          <p:cNvPr id="339" name="Rectangle 338"/>
          <p:cNvSpPr/>
          <p:nvPr/>
        </p:nvSpPr>
        <p:spPr>
          <a:xfrm>
            <a:off x="1094610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0" name="TextBox 339"/>
          <p:cNvSpPr txBox="1"/>
          <p:nvPr/>
        </p:nvSpPr>
        <p:spPr>
          <a:xfrm>
            <a:off x="1094610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12</a:t>
            </a:r>
          </a:p>
        </p:txBody>
      </p:sp>
      <p:sp>
        <p:nvSpPr>
          <p:cNvPr id="341" name="Rectangle 340"/>
          <p:cNvSpPr/>
          <p:nvPr/>
        </p:nvSpPr>
        <p:spPr>
          <a:xfrm>
            <a:off x="1138551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2" name="TextBox 341"/>
          <p:cNvSpPr txBox="1"/>
          <p:nvPr/>
        </p:nvSpPr>
        <p:spPr>
          <a:xfrm>
            <a:off x="1138551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343" name="Rectangle 342"/>
          <p:cNvSpPr/>
          <p:nvPr/>
        </p:nvSpPr>
        <p:spPr>
          <a:xfrm>
            <a:off x="415080" y="299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4" name="TextBox 343"/>
          <p:cNvSpPr txBox="1"/>
          <p:nvPr/>
        </p:nvSpPr>
        <p:spPr>
          <a:xfrm>
            <a:off x="415080" y="299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THU 21/05</a:t>
            </a:r>
          </a:p>
        </p:txBody>
      </p:sp>
      <p:sp>
        <p:nvSpPr>
          <p:cNvPr id="345" name="Rectangle 344"/>
          <p:cNvSpPr/>
          <p:nvPr/>
        </p:nvSpPr>
        <p:spPr>
          <a:xfrm>
            <a:off x="127908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6" name="TextBox 345"/>
          <p:cNvSpPr txBox="1"/>
          <p:nvPr/>
        </p:nvSpPr>
        <p:spPr>
          <a:xfrm>
            <a:off x="127908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347" name="Rectangle 346"/>
          <p:cNvSpPr/>
          <p:nvPr/>
        </p:nvSpPr>
        <p:spPr>
          <a:xfrm>
            <a:off x="171849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8" name="TextBox 347"/>
          <p:cNvSpPr txBox="1"/>
          <p:nvPr/>
        </p:nvSpPr>
        <p:spPr>
          <a:xfrm>
            <a:off x="171849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349" name="Rectangle 348"/>
          <p:cNvSpPr/>
          <p:nvPr/>
        </p:nvSpPr>
        <p:spPr>
          <a:xfrm>
            <a:off x="215790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0" name="TextBox 349"/>
          <p:cNvSpPr txBox="1"/>
          <p:nvPr/>
        </p:nvSpPr>
        <p:spPr>
          <a:xfrm>
            <a:off x="215790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351" name="Rectangle 350"/>
          <p:cNvSpPr/>
          <p:nvPr/>
        </p:nvSpPr>
        <p:spPr>
          <a:xfrm>
            <a:off x="259731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2" name="TextBox 351"/>
          <p:cNvSpPr txBox="1"/>
          <p:nvPr/>
        </p:nvSpPr>
        <p:spPr>
          <a:xfrm>
            <a:off x="259731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353" name="Rectangle 352"/>
          <p:cNvSpPr/>
          <p:nvPr/>
        </p:nvSpPr>
        <p:spPr>
          <a:xfrm>
            <a:off x="303672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4" name="TextBox 353"/>
          <p:cNvSpPr txBox="1"/>
          <p:nvPr/>
        </p:nvSpPr>
        <p:spPr>
          <a:xfrm>
            <a:off x="303672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355" name="Rectangle 354"/>
          <p:cNvSpPr/>
          <p:nvPr/>
        </p:nvSpPr>
        <p:spPr>
          <a:xfrm>
            <a:off x="347613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6" name="Rectangle 355"/>
          <p:cNvSpPr/>
          <p:nvPr/>
        </p:nvSpPr>
        <p:spPr>
          <a:xfrm>
            <a:off x="391554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7" name="TextBox 356"/>
          <p:cNvSpPr txBox="1"/>
          <p:nvPr/>
        </p:nvSpPr>
        <p:spPr>
          <a:xfrm>
            <a:off x="391554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358" name="Rectangle 357"/>
          <p:cNvSpPr/>
          <p:nvPr/>
        </p:nvSpPr>
        <p:spPr>
          <a:xfrm>
            <a:off x="435495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9" name="Rectangle 358"/>
          <p:cNvSpPr/>
          <p:nvPr/>
        </p:nvSpPr>
        <p:spPr>
          <a:xfrm>
            <a:off x="479436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0" name="TextBox 359"/>
          <p:cNvSpPr txBox="1"/>
          <p:nvPr/>
        </p:nvSpPr>
        <p:spPr>
          <a:xfrm>
            <a:off x="479436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361" name="Rectangle 360"/>
          <p:cNvSpPr/>
          <p:nvPr/>
        </p:nvSpPr>
        <p:spPr>
          <a:xfrm>
            <a:off x="523377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2" name="TextBox 361"/>
          <p:cNvSpPr txBox="1"/>
          <p:nvPr/>
        </p:nvSpPr>
        <p:spPr>
          <a:xfrm>
            <a:off x="523377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363" name="Rectangle 362"/>
          <p:cNvSpPr/>
          <p:nvPr/>
        </p:nvSpPr>
        <p:spPr>
          <a:xfrm>
            <a:off x="567318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4" name="TextBox 363"/>
          <p:cNvSpPr txBox="1"/>
          <p:nvPr/>
        </p:nvSpPr>
        <p:spPr>
          <a:xfrm>
            <a:off x="567318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365" name="Rectangle 364"/>
          <p:cNvSpPr/>
          <p:nvPr/>
        </p:nvSpPr>
        <p:spPr>
          <a:xfrm>
            <a:off x="611259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6" name="TextBox 365"/>
          <p:cNvSpPr txBox="1"/>
          <p:nvPr/>
        </p:nvSpPr>
        <p:spPr>
          <a:xfrm>
            <a:off x="611259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367" name="Rectangle 366"/>
          <p:cNvSpPr/>
          <p:nvPr/>
        </p:nvSpPr>
        <p:spPr>
          <a:xfrm>
            <a:off x="655200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8" name="TextBox 367"/>
          <p:cNvSpPr txBox="1"/>
          <p:nvPr/>
        </p:nvSpPr>
        <p:spPr>
          <a:xfrm>
            <a:off x="655200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13</a:t>
            </a:r>
          </a:p>
        </p:txBody>
      </p:sp>
      <p:sp>
        <p:nvSpPr>
          <p:cNvPr id="369" name="Rectangle 368"/>
          <p:cNvSpPr/>
          <p:nvPr/>
        </p:nvSpPr>
        <p:spPr>
          <a:xfrm>
            <a:off x="699141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0" name="TextBox 369"/>
          <p:cNvSpPr txBox="1"/>
          <p:nvPr/>
        </p:nvSpPr>
        <p:spPr>
          <a:xfrm>
            <a:off x="699141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19</a:t>
            </a:r>
          </a:p>
        </p:txBody>
      </p:sp>
      <p:sp>
        <p:nvSpPr>
          <p:cNvPr id="371" name="Rectangle 370"/>
          <p:cNvSpPr/>
          <p:nvPr/>
        </p:nvSpPr>
        <p:spPr>
          <a:xfrm>
            <a:off x="743082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2" name="TextBox 371"/>
          <p:cNvSpPr txBox="1"/>
          <p:nvPr/>
        </p:nvSpPr>
        <p:spPr>
          <a:xfrm>
            <a:off x="743082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373" name="Rectangle 372"/>
          <p:cNvSpPr/>
          <p:nvPr/>
        </p:nvSpPr>
        <p:spPr>
          <a:xfrm>
            <a:off x="787023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4" name="TextBox 373"/>
          <p:cNvSpPr txBox="1"/>
          <p:nvPr/>
        </p:nvSpPr>
        <p:spPr>
          <a:xfrm>
            <a:off x="787023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11</a:t>
            </a:r>
          </a:p>
        </p:txBody>
      </p:sp>
      <p:sp>
        <p:nvSpPr>
          <p:cNvPr id="375" name="Rectangle 374"/>
          <p:cNvSpPr/>
          <p:nvPr/>
        </p:nvSpPr>
        <p:spPr>
          <a:xfrm>
            <a:off x="830964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6" name="TextBox 375"/>
          <p:cNvSpPr txBox="1"/>
          <p:nvPr/>
        </p:nvSpPr>
        <p:spPr>
          <a:xfrm>
            <a:off x="830964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19</a:t>
            </a:r>
          </a:p>
        </p:txBody>
      </p:sp>
      <p:sp>
        <p:nvSpPr>
          <p:cNvPr id="377" name="Rectangle 376"/>
          <p:cNvSpPr/>
          <p:nvPr/>
        </p:nvSpPr>
        <p:spPr>
          <a:xfrm>
            <a:off x="874905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8" name="TextBox 377"/>
          <p:cNvSpPr txBox="1"/>
          <p:nvPr/>
        </p:nvSpPr>
        <p:spPr>
          <a:xfrm>
            <a:off x="874905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12</a:t>
            </a:r>
          </a:p>
        </p:txBody>
      </p:sp>
      <p:sp>
        <p:nvSpPr>
          <p:cNvPr id="379" name="Rectangle 378"/>
          <p:cNvSpPr/>
          <p:nvPr/>
        </p:nvSpPr>
        <p:spPr>
          <a:xfrm>
            <a:off x="918846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0" name="TextBox 379"/>
          <p:cNvSpPr txBox="1"/>
          <p:nvPr/>
        </p:nvSpPr>
        <p:spPr>
          <a:xfrm>
            <a:off x="918846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15</a:t>
            </a:r>
          </a:p>
        </p:txBody>
      </p:sp>
      <p:sp>
        <p:nvSpPr>
          <p:cNvPr id="381" name="Rectangle 380"/>
          <p:cNvSpPr/>
          <p:nvPr/>
        </p:nvSpPr>
        <p:spPr>
          <a:xfrm>
            <a:off x="962787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2" name="TextBox 381"/>
          <p:cNvSpPr txBox="1"/>
          <p:nvPr/>
        </p:nvSpPr>
        <p:spPr>
          <a:xfrm>
            <a:off x="962787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15</a:t>
            </a:r>
          </a:p>
        </p:txBody>
      </p:sp>
      <p:sp>
        <p:nvSpPr>
          <p:cNvPr id="383" name="Rectangle 382"/>
          <p:cNvSpPr/>
          <p:nvPr/>
        </p:nvSpPr>
        <p:spPr>
          <a:xfrm>
            <a:off x="1006728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4" name="TextBox 383"/>
          <p:cNvSpPr txBox="1"/>
          <p:nvPr/>
        </p:nvSpPr>
        <p:spPr>
          <a:xfrm>
            <a:off x="1006728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385" name="Rectangle 384"/>
          <p:cNvSpPr/>
          <p:nvPr/>
        </p:nvSpPr>
        <p:spPr>
          <a:xfrm>
            <a:off x="1050669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6" name="TextBox 385"/>
          <p:cNvSpPr txBox="1"/>
          <p:nvPr/>
        </p:nvSpPr>
        <p:spPr>
          <a:xfrm>
            <a:off x="1050669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16</a:t>
            </a:r>
          </a:p>
        </p:txBody>
      </p:sp>
      <p:sp>
        <p:nvSpPr>
          <p:cNvPr id="387" name="Rectangle 386"/>
          <p:cNvSpPr/>
          <p:nvPr/>
        </p:nvSpPr>
        <p:spPr>
          <a:xfrm>
            <a:off x="1094610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8" name="TextBox 387"/>
          <p:cNvSpPr txBox="1"/>
          <p:nvPr/>
        </p:nvSpPr>
        <p:spPr>
          <a:xfrm>
            <a:off x="1094610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15</a:t>
            </a:r>
          </a:p>
        </p:txBody>
      </p:sp>
      <p:sp>
        <p:nvSpPr>
          <p:cNvPr id="389" name="Rectangle 388"/>
          <p:cNvSpPr/>
          <p:nvPr/>
        </p:nvSpPr>
        <p:spPr>
          <a:xfrm>
            <a:off x="1138551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0" name="TextBox 389"/>
          <p:cNvSpPr txBox="1"/>
          <p:nvPr/>
        </p:nvSpPr>
        <p:spPr>
          <a:xfrm>
            <a:off x="1138551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391" name="Rectangle 390"/>
          <p:cNvSpPr/>
          <p:nvPr/>
        </p:nvSpPr>
        <p:spPr>
          <a:xfrm>
            <a:off x="3216600" y="3322798"/>
            <a:ext cx="125999" cy="125999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2" name="TextBox 391"/>
          <p:cNvSpPr txBox="1"/>
          <p:nvPr/>
        </p:nvSpPr>
        <p:spPr>
          <a:xfrm>
            <a:off x="3378600" y="33227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&lt; 90% cap</a:t>
            </a:r>
          </a:p>
        </p:txBody>
      </p:sp>
      <p:sp>
        <p:nvSpPr>
          <p:cNvPr id="393" name="Rectangle 392"/>
          <p:cNvSpPr/>
          <p:nvPr/>
        </p:nvSpPr>
        <p:spPr>
          <a:xfrm>
            <a:off x="4584600" y="3322798"/>
            <a:ext cx="125999" cy="125999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4" name="TextBox 393"/>
          <p:cNvSpPr txBox="1"/>
          <p:nvPr/>
        </p:nvSpPr>
        <p:spPr>
          <a:xfrm>
            <a:off x="4746600" y="33227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≥ 90% cap</a:t>
            </a:r>
          </a:p>
        </p:txBody>
      </p:sp>
      <p:sp>
        <p:nvSpPr>
          <p:cNvPr id="395" name="TextBox 394"/>
          <p:cNvSpPr txBox="1"/>
          <p:nvPr/>
        </p:nvSpPr>
        <p:spPr>
          <a:xfrm>
            <a:off x="415080" y="3675598"/>
            <a:ext cx="11409840" cy="12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1" i="0">
                <a:solidFill>
                  <a:srgbClr val="002060"/>
                </a:solidFill>
                <a:latin typeface="Calibri"/>
              </a:rPr>
              <a:t>POUSO / DECOLAGEM  (Axx/Dxx — limite 90% de cap/2)</a:t>
            </a:r>
          </a:p>
        </p:txBody>
      </p:sp>
      <p:sp>
        <p:nvSpPr>
          <p:cNvPr id="396" name="Rectangle 395"/>
          <p:cNvSpPr/>
          <p:nvPr/>
        </p:nvSpPr>
        <p:spPr>
          <a:xfrm>
            <a:off x="415080" y="3812398"/>
            <a:ext cx="86400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7" name="TextBox 396"/>
          <p:cNvSpPr txBox="1"/>
          <p:nvPr/>
        </p:nvSpPr>
        <p:spPr>
          <a:xfrm>
            <a:off x="415080" y="3812398"/>
            <a:ext cx="8640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FFFFFF"/>
                </a:solidFill>
                <a:latin typeface="Calibri"/>
              </a:rPr>
              <a:t>DATA</a:t>
            </a:r>
          </a:p>
        </p:txBody>
      </p:sp>
      <p:sp>
        <p:nvSpPr>
          <p:cNvPr id="398" name="Rectangle 397"/>
          <p:cNvSpPr/>
          <p:nvPr/>
        </p:nvSpPr>
        <p:spPr>
          <a:xfrm>
            <a:off x="127908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9" name="TextBox 398"/>
          <p:cNvSpPr txBox="1"/>
          <p:nvPr/>
        </p:nvSpPr>
        <p:spPr>
          <a:xfrm>
            <a:off x="127908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00</a:t>
            </a:r>
          </a:p>
        </p:txBody>
      </p:sp>
      <p:sp>
        <p:nvSpPr>
          <p:cNvPr id="400" name="Rectangle 399"/>
          <p:cNvSpPr/>
          <p:nvPr/>
        </p:nvSpPr>
        <p:spPr>
          <a:xfrm>
            <a:off x="171849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1" name="TextBox 400"/>
          <p:cNvSpPr txBox="1"/>
          <p:nvPr/>
        </p:nvSpPr>
        <p:spPr>
          <a:xfrm>
            <a:off x="171849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01</a:t>
            </a:r>
          </a:p>
        </p:txBody>
      </p:sp>
      <p:sp>
        <p:nvSpPr>
          <p:cNvPr id="402" name="Rectangle 401"/>
          <p:cNvSpPr/>
          <p:nvPr/>
        </p:nvSpPr>
        <p:spPr>
          <a:xfrm>
            <a:off x="215790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3" name="TextBox 402"/>
          <p:cNvSpPr txBox="1"/>
          <p:nvPr/>
        </p:nvSpPr>
        <p:spPr>
          <a:xfrm>
            <a:off x="215790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02</a:t>
            </a:r>
          </a:p>
        </p:txBody>
      </p:sp>
      <p:sp>
        <p:nvSpPr>
          <p:cNvPr id="404" name="Rectangle 403"/>
          <p:cNvSpPr/>
          <p:nvPr/>
        </p:nvSpPr>
        <p:spPr>
          <a:xfrm>
            <a:off x="259731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5" name="TextBox 404"/>
          <p:cNvSpPr txBox="1"/>
          <p:nvPr/>
        </p:nvSpPr>
        <p:spPr>
          <a:xfrm>
            <a:off x="259731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03</a:t>
            </a:r>
          </a:p>
        </p:txBody>
      </p:sp>
      <p:sp>
        <p:nvSpPr>
          <p:cNvPr id="406" name="Rectangle 405"/>
          <p:cNvSpPr/>
          <p:nvPr/>
        </p:nvSpPr>
        <p:spPr>
          <a:xfrm>
            <a:off x="303672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7" name="TextBox 406"/>
          <p:cNvSpPr txBox="1"/>
          <p:nvPr/>
        </p:nvSpPr>
        <p:spPr>
          <a:xfrm>
            <a:off x="303672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04</a:t>
            </a:r>
          </a:p>
        </p:txBody>
      </p:sp>
      <p:sp>
        <p:nvSpPr>
          <p:cNvPr id="408" name="Rectangle 407"/>
          <p:cNvSpPr/>
          <p:nvPr/>
        </p:nvSpPr>
        <p:spPr>
          <a:xfrm>
            <a:off x="347613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9" name="TextBox 408"/>
          <p:cNvSpPr txBox="1"/>
          <p:nvPr/>
        </p:nvSpPr>
        <p:spPr>
          <a:xfrm>
            <a:off x="347613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05</a:t>
            </a:r>
          </a:p>
        </p:txBody>
      </p:sp>
      <p:sp>
        <p:nvSpPr>
          <p:cNvPr id="410" name="Rectangle 409"/>
          <p:cNvSpPr/>
          <p:nvPr/>
        </p:nvSpPr>
        <p:spPr>
          <a:xfrm>
            <a:off x="391554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1" name="TextBox 410"/>
          <p:cNvSpPr txBox="1"/>
          <p:nvPr/>
        </p:nvSpPr>
        <p:spPr>
          <a:xfrm>
            <a:off x="391554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06</a:t>
            </a:r>
          </a:p>
        </p:txBody>
      </p:sp>
      <p:sp>
        <p:nvSpPr>
          <p:cNvPr id="412" name="Rectangle 411"/>
          <p:cNvSpPr/>
          <p:nvPr/>
        </p:nvSpPr>
        <p:spPr>
          <a:xfrm>
            <a:off x="435495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3" name="TextBox 412"/>
          <p:cNvSpPr txBox="1"/>
          <p:nvPr/>
        </p:nvSpPr>
        <p:spPr>
          <a:xfrm>
            <a:off x="435495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07</a:t>
            </a:r>
          </a:p>
        </p:txBody>
      </p:sp>
      <p:sp>
        <p:nvSpPr>
          <p:cNvPr id="414" name="Rectangle 413"/>
          <p:cNvSpPr/>
          <p:nvPr/>
        </p:nvSpPr>
        <p:spPr>
          <a:xfrm>
            <a:off x="479436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5" name="TextBox 414"/>
          <p:cNvSpPr txBox="1"/>
          <p:nvPr/>
        </p:nvSpPr>
        <p:spPr>
          <a:xfrm>
            <a:off x="479436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08</a:t>
            </a:r>
          </a:p>
        </p:txBody>
      </p:sp>
      <p:sp>
        <p:nvSpPr>
          <p:cNvPr id="416" name="Rectangle 415"/>
          <p:cNvSpPr/>
          <p:nvPr/>
        </p:nvSpPr>
        <p:spPr>
          <a:xfrm>
            <a:off x="523377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7" name="TextBox 416"/>
          <p:cNvSpPr txBox="1"/>
          <p:nvPr/>
        </p:nvSpPr>
        <p:spPr>
          <a:xfrm>
            <a:off x="523377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09</a:t>
            </a:r>
          </a:p>
        </p:txBody>
      </p:sp>
      <p:sp>
        <p:nvSpPr>
          <p:cNvPr id="418" name="Rectangle 417"/>
          <p:cNvSpPr/>
          <p:nvPr/>
        </p:nvSpPr>
        <p:spPr>
          <a:xfrm>
            <a:off x="567318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9" name="TextBox 418"/>
          <p:cNvSpPr txBox="1"/>
          <p:nvPr/>
        </p:nvSpPr>
        <p:spPr>
          <a:xfrm>
            <a:off x="567318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10</a:t>
            </a:r>
          </a:p>
        </p:txBody>
      </p:sp>
      <p:sp>
        <p:nvSpPr>
          <p:cNvPr id="420" name="Rectangle 419"/>
          <p:cNvSpPr/>
          <p:nvPr/>
        </p:nvSpPr>
        <p:spPr>
          <a:xfrm>
            <a:off x="611259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1" name="TextBox 420"/>
          <p:cNvSpPr txBox="1"/>
          <p:nvPr/>
        </p:nvSpPr>
        <p:spPr>
          <a:xfrm>
            <a:off x="611259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422" name="Rectangle 421"/>
          <p:cNvSpPr/>
          <p:nvPr/>
        </p:nvSpPr>
        <p:spPr>
          <a:xfrm>
            <a:off x="655200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3" name="TextBox 422"/>
          <p:cNvSpPr txBox="1"/>
          <p:nvPr/>
        </p:nvSpPr>
        <p:spPr>
          <a:xfrm>
            <a:off x="655200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12</a:t>
            </a:r>
          </a:p>
        </p:txBody>
      </p:sp>
      <p:sp>
        <p:nvSpPr>
          <p:cNvPr id="424" name="Rectangle 423"/>
          <p:cNvSpPr/>
          <p:nvPr/>
        </p:nvSpPr>
        <p:spPr>
          <a:xfrm>
            <a:off x="699141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5" name="TextBox 424"/>
          <p:cNvSpPr txBox="1"/>
          <p:nvPr/>
        </p:nvSpPr>
        <p:spPr>
          <a:xfrm>
            <a:off x="699141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13</a:t>
            </a:r>
          </a:p>
        </p:txBody>
      </p:sp>
      <p:sp>
        <p:nvSpPr>
          <p:cNvPr id="426" name="Rectangle 425"/>
          <p:cNvSpPr/>
          <p:nvPr/>
        </p:nvSpPr>
        <p:spPr>
          <a:xfrm>
            <a:off x="743082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7" name="TextBox 426"/>
          <p:cNvSpPr txBox="1"/>
          <p:nvPr/>
        </p:nvSpPr>
        <p:spPr>
          <a:xfrm>
            <a:off x="743082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14</a:t>
            </a:r>
          </a:p>
        </p:txBody>
      </p:sp>
      <p:sp>
        <p:nvSpPr>
          <p:cNvPr id="428" name="Rectangle 427"/>
          <p:cNvSpPr/>
          <p:nvPr/>
        </p:nvSpPr>
        <p:spPr>
          <a:xfrm>
            <a:off x="787023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9" name="TextBox 428"/>
          <p:cNvSpPr txBox="1"/>
          <p:nvPr/>
        </p:nvSpPr>
        <p:spPr>
          <a:xfrm>
            <a:off x="787023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15</a:t>
            </a:r>
          </a:p>
        </p:txBody>
      </p:sp>
      <p:sp>
        <p:nvSpPr>
          <p:cNvPr id="430" name="Rectangle 429"/>
          <p:cNvSpPr/>
          <p:nvPr/>
        </p:nvSpPr>
        <p:spPr>
          <a:xfrm>
            <a:off x="830964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1" name="TextBox 430"/>
          <p:cNvSpPr txBox="1"/>
          <p:nvPr/>
        </p:nvSpPr>
        <p:spPr>
          <a:xfrm>
            <a:off x="830964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16</a:t>
            </a:r>
          </a:p>
        </p:txBody>
      </p:sp>
      <p:sp>
        <p:nvSpPr>
          <p:cNvPr id="432" name="Rectangle 431"/>
          <p:cNvSpPr/>
          <p:nvPr/>
        </p:nvSpPr>
        <p:spPr>
          <a:xfrm>
            <a:off x="874905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3" name="TextBox 432"/>
          <p:cNvSpPr txBox="1"/>
          <p:nvPr/>
        </p:nvSpPr>
        <p:spPr>
          <a:xfrm>
            <a:off x="874905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17</a:t>
            </a:r>
          </a:p>
        </p:txBody>
      </p:sp>
      <p:sp>
        <p:nvSpPr>
          <p:cNvPr id="434" name="Rectangle 433"/>
          <p:cNvSpPr/>
          <p:nvPr/>
        </p:nvSpPr>
        <p:spPr>
          <a:xfrm>
            <a:off x="918846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5" name="TextBox 434"/>
          <p:cNvSpPr txBox="1"/>
          <p:nvPr/>
        </p:nvSpPr>
        <p:spPr>
          <a:xfrm>
            <a:off x="918846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18</a:t>
            </a:r>
          </a:p>
        </p:txBody>
      </p:sp>
      <p:sp>
        <p:nvSpPr>
          <p:cNvPr id="436" name="Rectangle 435"/>
          <p:cNvSpPr/>
          <p:nvPr/>
        </p:nvSpPr>
        <p:spPr>
          <a:xfrm>
            <a:off x="962787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7" name="TextBox 436"/>
          <p:cNvSpPr txBox="1"/>
          <p:nvPr/>
        </p:nvSpPr>
        <p:spPr>
          <a:xfrm>
            <a:off x="962787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19</a:t>
            </a:r>
          </a:p>
        </p:txBody>
      </p:sp>
      <p:sp>
        <p:nvSpPr>
          <p:cNvPr id="438" name="Rectangle 437"/>
          <p:cNvSpPr/>
          <p:nvPr/>
        </p:nvSpPr>
        <p:spPr>
          <a:xfrm>
            <a:off x="1006728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9" name="TextBox 438"/>
          <p:cNvSpPr txBox="1"/>
          <p:nvPr/>
        </p:nvSpPr>
        <p:spPr>
          <a:xfrm>
            <a:off x="1006728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20</a:t>
            </a:r>
          </a:p>
        </p:txBody>
      </p:sp>
      <p:sp>
        <p:nvSpPr>
          <p:cNvPr id="440" name="Rectangle 439"/>
          <p:cNvSpPr/>
          <p:nvPr/>
        </p:nvSpPr>
        <p:spPr>
          <a:xfrm>
            <a:off x="1050669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1" name="TextBox 440"/>
          <p:cNvSpPr txBox="1"/>
          <p:nvPr/>
        </p:nvSpPr>
        <p:spPr>
          <a:xfrm>
            <a:off x="1050669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21</a:t>
            </a:r>
          </a:p>
        </p:txBody>
      </p:sp>
      <p:sp>
        <p:nvSpPr>
          <p:cNvPr id="442" name="Rectangle 441"/>
          <p:cNvSpPr/>
          <p:nvPr/>
        </p:nvSpPr>
        <p:spPr>
          <a:xfrm>
            <a:off x="1094610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3" name="TextBox 442"/>
          <p:cNvSpPr txBox="1"/>
          <p:nvPr/>
        </p:nvSpPr>
        <p:spPr>
          <a:xfrm>
            <a:off x="1094610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22</a:t>
            </a:r>
          </a:p>
        </p:txBody>
      </p:sp>
      <p:sp>
        <p:nvSpPr>
          <p:cNvPr id="444" name="Rectangle 443"/>
          <p:cNvSpPr/>
          <p:nvPr/>
        </p:nvSpPr>
        <p:spPr>
          <a:xfrm>
            <a:off x="1138551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5" name="TextBox 444"/>
          <p:cNvSpPr txBox="1"/>
          <p:nvPr/>
        </p:nvSpPr>
        <p:spPr>
          <a:xfrm>
            <a:off x="1138551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23</a:t>
            </a:r>
          </a:p>
        </p:txBody>
      </p:sp>
      <p:sp>
        <p:nvSpPr>
          <p:cNvPr id="446" name="Rectangle 445"/>
          <p:cNvSpPr/>
          <p:nvPr/>
        </p:nvSpPr>
        <p:spPr>
          <a:xfrm>
            <a:off x="415080" y="401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7" name="TextBox 446"/>
          <p:cNvSpPr txBox="1"/>
          <p:nvPr/>
        </p:nvSpPr>
        <p:spPr>
          <a:xfrm>
            <a:off x="415080" y="401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FRI 15/05</a:t>
            </a:r>
          </a:p>
        </p:txBody>
      </p:sp>
      <p:sp>
        <p:nvSpPr>
          <p:cNvPr id="448" name="Rectangle 447"/>
          <p:cNvSpPr/>
          <p:nvPr/>
        </p:nvSpPr>
        <p:spPr>
          <a:xfrm>
            <a:off x="127908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9" name="TextBox 448"/>
          <p:cNvSpPr txBox="1"/>
          <p:nvPr/>
        </p:nvSpPr>
        <p:spPr>
          <a:xfrm>
            <a:off x="127908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450" name="Rectangle 449"/>
          <p:cNvSpPr/>
          <p:nvPr/>
        </p:nvSpPr>
        <p:spPr>
          <a:xfrm>
            <a:off x="171849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1" name="TextBox 450"/>
          <p:cNvSpPr txBox="1"/>
          <p:nvPr/>
        </p:nvSpPr>
        <p:spPr>
          <a:xfrm>
            <a:off x="171849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452" name="Rectangle 451"/>
          <p:cNvSpPr/>
          <p:nvPr/>
        </p:nvSpPr>
        <p:spPr>
          <a:xfrm>
            <a:off x="215790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3" name="TextBox 452"/>
          <p:cNvSpPr txBox="1"/>
          <p:nvPr/>
        </p:nvSpPr>
        <p:spPr>
          <a:xfrm>
            <a:off x="215790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454" name="Rectangle 453"/>
          <p:cNvSpPr/>
          <p:nvPr/>
        </p:nvSpPr>
        <p:spPr>
          <a:xfrm>
            <a:off x="259731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5" name="TextBox 454"/>
          <p:cNvSpPr txBox="1"/>
          <p:nvPr/>
        </p:nvSpPr>
        <p:spPr>
          <a:xfrm>
            <a:off x="259731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456" name="Rectangle 455"/>
          <p:cNvSpPr/>
          <p:nvPr/>
        </p:nvSpPr>
        <p:spPr>
          <a:xfrm>
            <a:off x="303672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7" name="TextBox 456"/>
          <p:cNvSpPr txBox="1"/>
          <p:nvPr/>
        </p:nvSpPr>
        <p:spPr>
          <a:xfrm>
            <a:off x="303672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458" name="Rectangle 457"/>
          <p:cNvSpPr/>
          <p:nvPr/>
        </p:nvSpPr>
        <p:spPr>
          <a:xfrm>
            <a:off x="347613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9" name="TextBox 458"/>
          <p:cNvSpPr txBox="1"/>
          <p:nvPr/>
        </p:nvSpPr>
        <p:spPr>
          <a:xfrm>
            <a:off x="347613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460" name="Rectangle 459"/>
          <p:cNvSpPr/>
          <p:nvPr/>
        </p:nvSpPr>
        <p:spPr>
          <a:xfrm>
            <a:off x="391554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1" name="Rectangle 460"/>
          <p:cNvSpPr/>
          <p:nvPr/>
        </p:nvSpPr>
        <p:spPr>
          <a:xfrm>
            <a:off x="435495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2" name="Rectangle 461"/>
          <p:cNvSpPr/>
          <p:nvPr/>
        </p:nvSpPr>
        <p:spPr>
          <a:xfrm>
            <a:off x="479436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3" name="TextBox 462"/>
          <p:cNvSpPr txBox="1"/>
          <p:nvPr/>
        </p:nvSpPr>
        <p:spPr>
          <a:xfrm>
            <a:off x="479436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464" name="Rectangle 463"/>
          <p:cNvSpPr/>
          <p:nvPr/>
        </p:nvSpPr>
        <p:spPr>
          <a:xfrm>
            <a:off x="523377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5" name="TextBox 464"/>
          <p:cNvSpPr txBox="1"/>
          <p:nvPr/>
        </p:nvSpPr>
        <p:spPr>
          <a:xfrm>
            <a:off x="523377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466" name="Rectangle 465"/>
          <p:cNvSpPr/>
          <p:nvPr/>
        </p:nvSpPr>
        <p:spPr>
          <a:xfrm>
            <a:off x="567318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7" name="Rectangle 466"/>
          <p:cNvSpPr/>
          <p:nvPr/>
        </p:nvSpPr>
        <p:spPr>
          <a:xfrm>
            <a:off x="611259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8" name="TextBox 467"/>
          <p:cNvSpPr txBox="1"/>
          <p:nvPr/>
        </p:nvSpPr>
        <p:spPr>
          <a:xfrm>
            <a:off x="611259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469" name="Rectangle 468"/>
          <p:cNvSpPr/>
          <p:nvPr/>
        </p:nvSpPr>
        <p:spPr>
          <a:xfrm>
            <a:off x="655200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0" name="TextBox 469"/>
          <p:cNvSpPr txBox="1"/>
          <p:nvPr/>
        </p:nvSpPr>
        <p:spPr>
          <a:xfrm>
            <a:off x="655200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471" name="Rectangle 470"/>
          <p:cNvSpPr/>
          <p:nvPr/>
        </p:nvSpPr>
        <p:spPr>
          <a:xfrm>
            <a:off x="699141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2" name="TextBox 471"/>
          <p:cNvSpPr txBox="1"/>
          <p:nvPr/>
        </p:nvSpPr>
        <p:spPr>
          <a:xfrm>
            <a:off x="699141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A9/D9</a:t>
            </a:r>
          </a:p>
        </p:txBody>
      </p:sp>
      <p:sp>
        <p:nvSpPr>
          <p:cNvPr id="473" name="Rectangle 472"/>
          <p:cNvSpPr/>
          <p:nvPr/>
        </p:nvSpPr>
        <p:spPr>
          <a:xfrm>
            <a:off x="743082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4" name="TextBox 473"/>
          <p:cNvSpPr txBox="1"/>
          <p:nvPr/>
        </p:nvSpPr>
        <p:spPr>
          <a:xfrm>
            <a:off x="743082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A10/D10</a:t>
            </a:r>
          </a:p>
        </p:txBody>
      </p:sp>
      <p:sp>
        <p:nvSpPr>
          <p:cNvPr id="475" name="Rectangle 474"/>
          <p:cNvSpPr/>
          <p:nvPr/>
        </p:nvSpPr>
        <p:spPr>
          <a:xfrm>
            <a:off x="787023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6" name="TextBox 475"/>
          <p:cNvSpPr txBox="1"/>
          <p:nvPr/>
        </p:nvSpPr>
        <p:spPr>
          <a:xfrm>
            <a:off x="787023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A8/D7</a:t>
            </a:r>
          </a:p>
        </p:txBody>
      </p:sp>
      <p:sp>
        <p:nvSpPr>
          <p:cNvPr id="477" name="Rectangle 476"/>
          <p:cNvSpPr/>
          <p:nvPr/>
        </p:nvSpPr>
        <p:spPr>
          <a:xfrm>
            <a:off x="830964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8" name="TextBox 477"/>
          <p:cNvSpPr txBox="1"/>
          <p:nvPr/>
        </p:nvSpPr>
        <p:spPr>
          <a:xfrm>
            <a:off x="830964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A6/D5</a:t>
            </a:r>
          </a:p>
        </p:txBody>
      </p:sp>
      <p:sp>
        <p:nvSpPr>
          <p:cNvPr id="479" name="Rectangle 478"/>
          <p:cNvSpPr/>
          <p:nvPr/>
        </p:nvSpPr>
        <p:spPr>
          <a:xfrm>
            <a:off x="874905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0" name="TextBox 479"/>
          <p:cNvSpPr txBox="1"/>
          <p:nvPr/>
        </p:nvSpPr>
        <p:spPr>
          <a:xfrm>
            <a:off x="874905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481" name="Rectangle 480"/>
          <p:cNvSpPr/>
          <p:nvPr/>
        </p:nvSpPr>
        <p:spPr>
          <a:xfrm>
            <a:off x="918846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2" name="TextBox 481"/>
          <p:cNvSpPr txBox="1"/>
          <p:nvPr/>
        </p:nvSpPr>
        <p:spPr>
          <a:xfrm>
            <a:off x="918846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483" name="Rectangle 482"/>
          <p:cNvSpPr/>
          <p:nvPr/>
        </p:nvSpPr>
        <p:spPr>
          <a:xfrm>
            <a:off x="962787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4" name="TextBox 483"/>
          <p:cNvSpPr txBox="1"/>
          <p:nvPr/>
        </p:nvSpPr>
        <p:spPr>
          <a:xfrm>
            <a:off x="962787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A8/D9</a:t>
            </a:r>
          </a:p>
        </p:txBody>
      </p:sp>
      <p:sp>
        <p:nvSpPr>
          <p:cNvPr id="485" name="Rectangle 484"/>
          <p:cNvSpPr/>
          <p:nvPr/>
        </p:nvSpPr>
        <p:spPr>
          <a:xfrm>
            <a:off x="1006728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6" name="TextBox 485"/>
          <p:cNvSpPr txBox="1"/>
          <p:nvPr/>
        </p:nvSpPr>
        <p:spPr>
          <a:xfrm>
            <a:off x="1006728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A6/D7</a:t>
            </a:r>
          </a:p>
        </p:txBody>
      </p:sp>
      <p:sp>
        <p:nvSpPr>
          <p:cNvPr id="487" name="Rectangle 486"/>
          <p:cNvSpPr/>
          <p:nvPr/>
        </p:nvSpPr>
        <p:spPr>
          <a:xfrm>
            <a:off x="1050669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8" name="TextBox 487"/>
          <p:cNvSpPr txBox="1"/>
          <p:nvPr/>
        </p:nvSpPr>
        <p:spPr>
          <a:xfrm>
            <a:off x="1050669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A10/D11</a:t>
            </a:r>
          </a:p>
        </p:txBody>
      </p:sp>
      <p:sp>
        <p:nvSpPr>
          <p:cNvPr id="489" name="Rectangle 488"/>
          <p:cNvSpPr/>
          <p:nvPr/>
        </p:nvSpPr>
        <p:spPr>
          <a:xfrm>
            <a:off x="1094610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0" name="TextBox 489"/>
          <p:cNvSpPr txBox="1"/>
          <p:nvPr/>
        </p:nvSpPr>
        <p:spPr>
          <a:xfrm>
            <a:off x="1094610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A8/D7</a:t>
            </a:r>
          </a:p>
        </p:txBody>
      </p:sp>
      <p:sp>
        <p:nvSpPr>
          <p:cNvPr id="491" name="Rectangle 490"/>
          <p:cNvSpPr/>
          <p:nvPr/>
        </p:nvSpPr>
        <p:spPr>
          <a:xfrm>
            <a:off x="1138551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2" name="TextBox 491"/>
          <p:cNvSpPr txBox="1"/>
          <p:nvPr/>
        </p:nvSpPr>
        <p:spPr>
          <a:xfrm>
            <a:off x="1138551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A6/D7</a:t>
            </a:r>
          </a:p>
        </p:txBody>
      </p:sp>
      <p:sp>
        <p:nvSpPr>
          <p:cNvPr id="493" name="Rectangle 492"/>
          <p:cNvSpPr/>
          <p:nvPr/>
        </p:nvSpPr>
        <p:spPr>
          <a:xfrm>
            <a:off x="415080" y="428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4" name="TextBox 493"/>
          <p:cNvSpPr txBox="1"/>
          <p:nvPr/>
        </p:nvSpPr>
        <p:spPr>
          <a:xfrm>
            <a:off x="415080" y="428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SAT 16/05</a:t>
            </a:r>
          </a:p>
        </p:txBody>
      </p:sp>
      <p:sp>
        <p:nvSpPr>
          <p:cNvPr id="495" name="Rectangle 494"/>
          <p:cNvSpPr/>
          <p:nvPr/>
        </p:nvSpPr>
        <p:spPr>
          <a:xfrm>
            <a:off x="127908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6" name="TextBox 495"/>
          <p:cNvSpPr txBox="1"/>
          <p:nvPr/>
        </p:nvSpPr>
        <p:spPr>
          <a:xfrm>
            <a:off x="127908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497" name="Rectangle 496"/>
          <p:cNvSpPr/>
          <p:nvPr/>
        </p:nvSpPr>
        <p:spPr>
          <a:xfrm>
            <a:off x="171849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8" name="TextBox 497"/>
          <p:cNvSpPr txBox="1"/>
          <p:nvPr/>
        </p:nvSpPr>
        <p:spPr>
          <a:xfrm>
            <a:off x="171849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499" name="Rectangle 498"/>
          <p:cNvSpPr/>
          <p:nvPr/>
        </p:nvSpPr>
        <p:spPr>
          <a:xfrm>
            <a:off x="215790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0" name="TextBox 499"/>
          <p:cNvSpPr txBox="1"/>
          <p:nvPr/>
        </p:nvSpPr>
        <p:spPr>
          <a:xfrm>
            <a:off x="215790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501" name="Rectangle 500"/>
          <p:cNvSpPr/>
          <p:nvPr/>
        </p:nvSpPr>
        <p:spPr>
          <a:xfrm>
            <a:off x="259731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2" name="TextBox 501"/>
          <p:cNvSpPr txBox="1"/>
          <p:nvPr/>
        </p:nvSpPr>
        <p:spPr>
          <a:xfrm>
            <a:off x="259731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503" name="Rectangle 502"/>
          <p:cNvSpPr/>
          <p:nvPr/>
        </p:nvSpPr>
        <p:spPr>
          <a:xfrm>
            <a:off x="303672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4" name="TextBox 503"/>
          <p:cNvSpPr txBox="1"/>
          <p:nvPr/>
        </p:nvSpPr>
        <p:spPr>
          <a:xfrm>
            <a:off x="303672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505" name="Rectangle 504"/>
          <p:cNvSpPr/>
          <p:nvPr/>
        </p:nvSpPr>
        <p:spPr>
          <a:xfrm>
            <a:off x="347613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6" name="TextBox 505"/>
          <p:cNvSpPr txBox="1"/>
          <p:nvPr/>
        </p:nvSpPr>
        <p:spPr>
          <a:xfrm>
            <a:off x="347613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507" name="Rectangle 506"/>
          <p:cNvSpPr/>
          <p:nvPr/>
        </p:nvSpPr>
        <p:spPr>
          <a:xfrm>
            <a:off x="391554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8" name="Rectangle 507"/>
          <p:cNvSpPr/>
          <p:nvPr/>
        </p:nvSpPr>
        <p:spPr>
          <a:xfrm>
            <a:off x="435495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9" name="Rectangle 508"/>
          <p:cNvSpPr/>
          <p:nvPr/>
        </p:nvSpPr>
        <p:spPr>
          <a:xfrm>
            <a:off x="479436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0" name="TextBox 509"/>
          <p:cNvSpPr txBox="1"/>
          <p:nvPr/>
        </p:nvSpPr>
        <p:spPr>
          <a:xfrm>
            <a:off x="479436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511" name="Rectangle 510"/>
          <p:cNvSpPr/>
          <p:nvPr/>
        </p:nvSpPr>
        <p:spPr>
          <a:xfrm>
            <a:off x="523377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2" name="TextBox 511"/>
          <p:cNvSpPr txBox="1"/>
          <p:nvPr/>
        </p:nvSpPr>
        <p:spPr>
          <a:xfrm>
            <a:off x="523377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513" name="Rectangle 512"/>
          <p:cNvSpPr/>
          <p:nvPr/>
        </p:nvSpPr>
        <p:spPr>
          <a:xfrm>
            <a:off x="567318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4" name="TextBox 513"/>
          <p:cNvSpPr txBox="1"/>
          <p:nvPr/>
        </p:nvSpPr>
        <p:spPr>
          <a:xfrm>
            <a:off x="567318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515" name="Rectangle 514"/>
          <p:cNvSpPr/>
          <p:nvPr/>
        </p:nvSpPr>
        <p:spPr>
          <a:xfrm>
            <a:off x="611259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6" name="TextBox 515"/>
          <p:cNvSpPr txBox="1"/>
          <p:nvPr/>
        </p:nvSpPr>
        <p:spPr>
          <a:xfrm>
            <a:off x="611259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517" name="Rectangle 516"/>
          <p:cNvSpPr/>
          <p:nvPr/>
        </p:nvSpPr>
        <p:spPr>
          <a:xfrm>
            <a:off x="655200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8" name="TextBox 517"/>
          <p:cNvSpPr txBox="1"/>
          <p:nvPr/>
        </p:nvSpPr>
        <p:spPr>
          <a:xfrm>
            <a:off x="655200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519" name="Rectangle 518"/>
          <p:cNvSpPr/>
          <p:nvPr/>
        </p:nvSpPr>
        <p:spPr>
          <a:xfrm>
            <a:off x="699141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0" name="TextBox 519"/>
          <p:cNvSpPr txBox="1"/>
          <p:nvPr/>
        </p:nvSpPr>
        <p:spPr>
          <a:xfrm>
            <a:off x="699141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A6/D5</a:t>
            </a:r>
          </a:p>
        </p:txBody>
      </p:sp>
      <p:sp>
        <p:nvSpPr>
          <p:cNvPr id="521" name="Rectangle 520"/>
          <p:cNvSpPr/>
          <p:nvPr/>
        </p:nvSpPr>
        <p:spPr>
          <a:xfrm>
            <a:off x="743082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2" name="TextBox 521"/>
          <p:cNvSpPr txBox="1"/>
          <p:nvPr/>
        </p:nvSpPr>
        <p:spPr>
          <a:xfrm>
            <a:off x="743082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523" name="Rectangle 522"/>
          <p:cNvSpPr/>
          <p:nvPr/>
        </p:nvSpPr>
        <p:spPr>
          <a:xfrm>
            <a:off x="787023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4" name="TextBox 523"/>
          <p:cNvSpPr txBox="1"/>
          <p:nvPr/>
        </p:nvSpPr>
        <p:spPr>
          <a:xfrm>
            <a:off x="787023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525" name="Rectangle 524"/>
          <p:cNvSpPr/>
          <p:nvPr/>
        </p:nvSpPr>
        <p:spPr>
          <a:xfrm>
            <a:off x="830964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6" name="TextBox 525"/>
          <p:cNvSpPr txBox="1"/>
          <p:nvPr/>
        </p:nvSpPr>
        <p:spPr>
          <a:xfrm>
            <a:off x="830964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527" name="Rectangle 526"/>
          <p:cNvSpPr/>
          <p:nvPr/>
        </p:nvSpPr>
        <p:spPr>
          <a:xfrm>
            <a:off x="874905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8" name="TextBox 527"/>
          <p:cNvSpPr txBox="1"/>
          <p:nvPr/>
        </p:nvSpPr>
        <p:spPr>
          <a:xfrm>
            <a:off x="874905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A6/D5</a:t>
            </a:r>
          </a:p>
        </p:txBody>
      </p:sp>
      <p:sp>
        <p:nvSpPr>
          <p:cNvPr id="529" name="Rectangle 528"/>
          <p:cNvSpPr/>
          <p:nvPr/>
        </p:nvSpPr>
        <p:spPr>
          <a:xfrm>
            <a:off x="918846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0" name="TextBox 529"/>
          <p:cNvSpPr txBox="1"/>
          <p:nvPr/>
        </p:nvSpPr>
        <p:spPr>
          <a:xfrm>
            <a:off x="918846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531" name="Rectangle 530"/>
          <p:cNvSpPr/>
          <p:nvPr/>
        </p:nvSpPr>
        <p:spPr>
          <a:xfrm>
            <a:off x="962787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2" name="TextBox 531"/>
          <p:cNvSpPr txBox="1"/>
          <p:nvPr/>
        </p:nvSpPr>
        <p:spPr>
          <a:xfrm>
            <a:off x="962787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533" name="Rectangle 532"/>
          <p:cNvSpPr/>
          <p:nvPr/>
        </p:nvSpPr>
        <p:spPr>
          <a:xfrm>
            <a:off x="1006728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4" name="TextBox 533"/>
          <p:cNvSpPr txBox="1"/>
          <p:nvPr/>
        </p:nvSpPr>
        <p:spPr>
          <a:xfrm>
            <a:off x="1006728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535" name="Rectangle 534"/>
          <p:cNvSpPr/>
          <p:nvPr/>
        </p:nvSpPr>
        <p:spPr>
          <a:xfrm>
            <a:off x="1050669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6" name="TextBox 535"/>
          <p:cNvSpPr txBox="1"/>
          <p:nvPr/>
        </p:nvSpPr>
        <p:spPr>
          <a:xfrm>
            <a:off x="1050669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537" name="Rectangle 536"/>
          <p:cNvSpPr/>
          <p:nvPr/>
        </p:nvSpPr>
        <p:spPr>
          <a:xfrm>
            <a:off x="1094610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8" name="TextBox 537"/>
          <p:cNvSpPr txBox="1"/>
          <p:nvPr/>
        </p:nvSpPr>
        <p:spPr>
          <a:xfrm>
            <a:off x="1094610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539" name="Rectangle 538"/>
          <p:cNvSpPr/>
          <p:nvPr/>
        </p:nvSpPr>
        <p:spPr>
          <a:xfrm>
            <a:off x="1138551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0" name="TextBox 539"/>
          <p:cNvSpPr txBox="1"/>
          <p:nvPr/>
        </p:nvSpPr>
        <p:spPr>
          <a:xfrm>
            <a:off x="1138551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541" name="Rectangle 540"/>
          <p:cNvSpPr/>
          <p:nvPr/>
        </p:nvSpPr>
        <p:spPr>
          <a:xfrm>
            <a:off x="415080" y="455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2" name="TextBox 541"/>
          <p:cNvSpPr txBox="1"/>
          <p:nvPr/>
        </p:nvSpPr>
        <p:spPr>
          <a:xfrm>
            <a:off x="415080" y="455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SUN 17/05</a:t>
            </a:r>
          </a:p>
        </p:txBody>
      </p:sp>
      <p:sp>
        <p:nvSpPr>
          <p:cNvPr id="543" name="Rectangle 542"/>
          <p:cNvSpPr/>
          <p:nvPr/>
        </p:nvSpPr>
        <p:spPr>
          <a:xfrm>
            <a:off x="127908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4" name="TextBox 543"/>
          <p:cNvSpPr txBox="1"/>
          <p:nvPr/>
        </p:nvSpPr>
        <p:spPr>
          <a:xfrm>
            <a:off x="127908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545" name="Rectangle 544"/>
          <p:cNvSpPr/>
          <p:nvPr/>
        </p:nvSpPr>
        <p:spPr>
          <a:xfrm>
            <a:off x="171849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6" name="TextBox 545"/>
          <p:cNvSpPr txBox="1"/>
          <p:nvPr/>
        </p:nvSpPr>
        <p:spPr>
          <a:xfrm>
            <a:off x="171849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547" name="Rectangle 546"/>
          <p:cNvSpPr/>
          <p:nvPr/>
        </p:nvSpPr>
        <p:spPr>
          <a:xfrm>
            <a:off x="215790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8" name="TextBox 547"/>
          <p:cNvSpPr txBox="1"/>
          <p:nvPr/>
        </p:nvSpPr>
        <p:spPr>
          <a:xfrm>
            <a:off x="215790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549" name="Rectangle 548"/>
          <p:cNvSpPr/>
          <p:nvPr/>
        </p:nvSpPr>
        <p:spPr>
          <a:xfrm>
            <a:off x="259731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0" name="TextBox 549"/>
          <p:cNvSpPr txBox="1"/>
          <p:nvPr/>
        </p:nvSpPr>
        <p:spPr>
          <a:xfrm>
            <a:off x="259731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551" name="Rectangle 550"/>
          <p:cNvSpPr/>
          <p:nvPr/>
        </p:nvSpPr>
        <p:spPr>
          <a:xfrm>
            <a:off x="303672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2" name="TextBox 551"/>
          <p:cNvSpPr txBox="1"/>
          <p:nvPr/>
        </p:nvSpPr>
        <p:spPr>
          <a:xfrm>
            <a:off x="303672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553" name="Rectangle 552"/>
          <p:cNvSpPr/>
          <p:nvPr/>
        </p:nvSpPr>
        <p:spPr>
          <a:xfrm>
            <a:off x="347613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4" name="Rectangle 553"/>
          <p:cNvSpPr/>
          <p:nvPr/>
        </p:nvSpPr>
        <p:spPr>
          <a:xfrm>
            <a:off x="391554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5" name="Rectangle 554"/>
          <p:cNvSpPr/>
          <p:nvPr/>
        </p:nvSpPr>
        <p:spPr>
          <a:xfrm>
            <a:off x="435495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6" name="Rectangle 555"/>
          <p:cNvSpPr/>
          <p:nvPr/>
        </p:nvSpPr>
        <p:spPr>
          <a:xfrm>
            <a:off x="479436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7" name="TextBox 556"/>
          <p:cNvSpPr txBox="1"/>
          <p:nvPr/>
        </p:nvSpPr>
        <p:spPr>
          <a:xfrm>
            <a:off x="479436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558" name="Rectangle 557"/>
          <p:cNvSpPr/>
          <p:nvPr/>
        </p:nvSpPr>
        <p:spPr>
          <a:xfrm>
            <a:off x="523377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9" name="TextBox 558"/>
          <p:cNvSpPr txBox="1"/>
          <p:nvPr/>
        </p:nvSpPr>
        <p:spPr>
          <a:xfrm>
            <a:off x="523377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560" name="Rectangle 559"/>
          <p:cNvSpPr/>
          <p:nvPr/>
        </p:nvSpPr>
        <p:spPr>
          <a:xfrm>
            <a:off x="567318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1" name="TextBox 560"/>
          <p:cNvSpPr txBox="1"/>
          <p:nvPr/>
        </p:nvSpPr>
        <p:spPr>
          <a:xfrm>
            <a:off x="567318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562" name="Rectangle 561"/>
          <p:cNvSpPr/>
          <p:nvPr/>
        </p:nvSpPr>
        <p:spPr>
          <a:xfrm>
            <a:off x="611259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3" name="TextBox 562"/>
          <p:cNvSpPr txBox="1"/>
          <p:nvPr/>
        </p:nvSpPr>
        <p:spPr>
          <a:xfrm>
            <a:off x="611259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564" name="Rectangle 563"/>
          <p:cNvSpPr/>
          <p:nvPr/>
        </p:nvSpPr>
        <p:spPr>
          <a:xfrm>
            <a:off x="655200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5" name="TextBox 564"/>
          <p:cNvSpPr txBox="1"/>
          <p:nvPr/>
        </p:nvSpPr>
        <p:spPr>
          <a:xfrm>
            <a:off x="655200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566" name="Rectangle 565"/>
          <p:cNvSpPr/>
          <p:nvPr/>
        </p:nvSpPr>
        <p:spPr>
          <a:xfrm>
            <a:off x="699141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7" name="TextBox 566"/>
          <p:cNvSpPr txBox="1"/>
          <p:nvPr/>
        </p:nvSpPr>
        <p:spPr>
          <a:xfrm>
            <a:off x="699141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568" name="Rectangle 567"/>
          <p:cNvSpPr/>
          <p:nvPr/>
        </p:nvSpPr>
        <p:spPr>
          <a:xfrm>
            <a:off x="743082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9" name="TextBox 568"/>
          <p:cNvSpPr txBox="1"/>
          <p:nvPr/>
        </p:nvSpPr>
        <p:spPr>
          <a:xfrm>
            <a:off x="743082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570" name="Rectangle 569"/>
          <p:cNvSpPr/>
          <p:nvPr/>
        </p:nvSpPr>
        <p:spPr>
          <a:xfrm>
            <a:off x="787023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1" name="TextBox 570"/>
          <p:cNvSpPr txBox="1"/>
          <p:nvPr/>
        </p:nvSpPr>
        <p:spPr>
          <a:xfrm>
            <a:off x="787023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572" name="Rectangle 571"/>
          <p:cNvSpPr/>
          <p:nvPr/>
        </p:nvSpPr>
        <p:spPr>
          <a:xfrm>
            <a:off x="830964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3" name="TextBox 572"/>
          <p:cNvSpPr txBox="1"/>
          <p:nvPr/>
        </p:nvSpPr>
        <p:spPr>
          <a:xfrm>
            <a:off x="830964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574" name="Rectangle 573"/>
          <p:cNvSpPr/>
          <p:nvPr/>
        </p:nvSpPr>
        <p:spPr>
          <a:xfrm>
            <a:off x="874905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5" name="TextBox 574"/>
          <p:cNvSpPr txBox="1"/>
          <p:nvPr/>
        </p:nvSpPr>
        <p:spPr>
          <a:xfrm>
            <a:off x="874905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A6/D6</a:t>
            </a:r>
          </a:p>
        </p:txBody>
      </p:sp>
      <p:sp>
        <p:nvSpPr>
          <p:cNvPr id="576" name="Rectangle 575"/>
          <p:cNvSpPr/>
          <p:nvPr/>
        </p:nvSpPr>
        <p:spPr>
          <a:xfrm>
            <a:off x="918846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7" name="TextBox 576"/>
          <p:cNvSpPr txBox="1"/>
          <p:nvPr/>
        </p:nvSpPr>
        <p:spPr>
          <a:xfrm>
            <a:off x="918846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578" name="Rectangle 577"/>
          <p:cNvSpPr/>
          <p:nvPr/>
        </p:nvSpPr>
        <p:spPr>
          <a:xfrm>
            <a:off x="962787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9" name="TextBox 578"/>
          <p:cNvSpPr txBox="1"/>
          <p:nvPr/>
        </p:nvSpPr>
        <p:spPr>
          <a:xfrm>
            <a:off x="962787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580" name="Rectangle 579"/>
          <p:cNvSpPr/>
          <p:nvPr/>
        </p:nvSpPr>
        <p:spPr>
          <a:xfrm>
            <a:off x="1006728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1" name="TextBox 580"/>
          <p:cNvSpPr txBox="1"/>
          <p:nvPr/>
        </p:nvSpPr>
        <p:spPr>
          <a:xfrm>
            <a:off x="1006728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582" name="Rectangle 581"/>
          <p:cNvSpPr/>
          <p:nvPr/>
        </p:nvSpPr>
        <p:spPr>
          <a:xfrm>
            <a:off x="1050669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3" name="TextBox 582"/>
          <p:cNvSpPr txBox="1"/>
          <p:nvPr/>
        </p:nvSpPr>
        <p:spPr>
          <a:xfrm>
            <a:off x="1050669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A8/D7</a:t>
            </a:r>
          </a:p>
        </p:txBody>
      </p:sp>
      <p:sp>
        <p:nvSpPr>
          <p:cNvPr id="584" name="Rectangle 583"/>
          <p:cNvSpPr/>
          <p:nvPr/>
        </p:nvSpPr>
        <p:spPr>
          <a:xfrm>
            <a:off x="1094610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5" name="TextBox 584"/>
          <p:cNvSpPr txBox="1"/>
          <p:nvPr/>
        </p:nvSpPr>
        <p:spPr>
          <a:xfrm>
            <a:off x="1094610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A10/D10</a:t>
            </a:r>
          </a:p>
        </p:txBody>
      </p:sp>
      <p:sp>
        <p:nvSpPr>
          <p:cNvPr id="586" name="Rectangle 585"/>
          <p:cNvSpPr/>
          <p:nvPr/>
        </p:nvSpPr>
        <p:spPr>
          <a:xfrm>
            <a:off x="1138551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7" name="TextBox 586"/>
          <p:cNvSpPr txBox="1"/>
          <p:nvPr/>
        </p:nvSpPr>
        <p:spPr>
          <a:xfrm>
            <a:off x="1138551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588" name="Rectangle 587"/>
          <p:cNvSpPr/>
          <p:nvPr/>
        </p:nvSpPr>
        <p:spPr>
          <a:xfrm>
            <a:off x="415080" y="482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9" name="TextBox 588"/>
          <p:cNvSpPr txBox="1"/>
          <p:nvPr/>
        </p:nvSpPr>
        <p:spPr>
          <a:xfrm>
            <a:off x="415080" y="482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MON 18/05</a:t>
            </a:r>
          </a:p>
        </p:txBody>
      </p:sp>
      <p:sp>
        <p:nvSpPr>
          <p:cNvPr id="590" name="Rectangle 589"/>
          <p:cNvSpPr/>
          <p:nvPr/>
        </p:nvSpPr>
        <p:spPr>
          <a:xfrm>
            <a:off x="127908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1" name="TextBox 590"/>
          <p:cNvSpPr txBox="1"/>
          <p:nvPr/>
        </p:nvSpPr>
        <p:spPr>
          <a:xfrm>
            <a:off x="127908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592" name="Rectangle 591"/>
          <p:cNvSpPr/>
          <p:nvPr/>
        </p:nvSpPr>
        <p:spPr>
          <a:xfrm>
            <a:off x="171849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3" name="TextBox 592"/>
          <p:cNvSpPr txBox="1"/>
          <p:nvPr/>
        </p:nvSpPr>
        <p:spPr>
          <a:xfrm>
            <a:off x="171849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594" name="Rectangle 593"/>
          <p:cNvSpPr/>
          <p:nvPr/>
        </p:nvSpPr>
        <p:spPr>
          <a:xfrm>
            <a:off x="215790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5" name="TextBox 594"/>
          <p:cNvSpPr txBox="1"/>
          <p:nvPr/>
        </p:nvSpPr>
        <p:spPr>
          <a:xfrm>
            <a:off x="215790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596" name="Rectangle 595"/>
          <p:cNvSpPr/>
          <p:nvPr/>
        </p:nvSpPr>
        <p:spPr>
          <a:xfrm>
            <a:off x="259731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7" name="TextBox 596"/>
          <p:cNvSpPr txBox="1"/>
          <p:nvPr/>
        </p:nvSpPr>
        <p:spPr>
          <a:xfrm>
            <a:off x="259731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598" name="Rectangle 597"/>
          <p:cNvSpPr/>
          <p:nvPr/>
        </p:nvSpPr>
        <p:spPr>
          <a:xfrm>
            <a:off x="303672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9" name="TextBox 598"/>
          <p:cNvSpPr txBox="1"/>
          <p:nvPr/>
        </p:nvSpPr>
        <p:spPr>
          <a:xfrm>
            <a:off x="303672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600" name="Rectangle 599"/>
          <p:cNvSpPr/>
          <p:nvPr/>
        </p:nvSpPr>
        <p:spPr>
          <a:xfrm>
            <a:off x="347613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1" name="TextBox 600"/>
          <p:cNvSpPr txBox="1"/>
          <p:nvPr/>
        </p:nvSpPr>
        <p:spPr>
          <a:xfrm>
            <a:off x="347613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602" name="Rectangle 601"/>
          <p:cNvSpPr/>
          <p:nvPr/>
        </p:nvSpPr>
        <p:spPr>
          <a:xfrm>
            <a:off x="391554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3" name="Rectangle 602"/>
          <p:cNvSpPr/>
          <p:nvPr/>
        </p:nvSpPr>
        <p:spPr>
          <a:xfrm>
            <a:off x="435495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4" name="Rectangle 603"/>
          <p:cNvSpPr/>
          <p:nvPr/>
        </p:nvSpPr>
        <p:spPr>
          <a:xfrm>
            <a:off x="479436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5" name="TextBox 604"/>
          <p:cNvSpPr txBox="1"/>
          <p:nvPr/>
        </p:nvSpPr>
        <p:spPr>
          <a:xfrm>
            <a:off x="479436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606" name="Rectangle 605"/>
          <p:cNvSpPr/>
          <p:nvPr/>
        </p:nvSpPr>
        <p:spPr>
          <a:xfrm>
            <a:off x="523377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7" name="TextBox 606"/>
          <p:cNvSpPr txBox="1"/>
          <p:nvPr/>
        </p:nvSpPr>
        <p:spPr>
          <a:xfrm>
            <a:off x="523377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608" name="Rectangle 607"/>
          <p:cNvSpPr/>
          <p:nvPr/>
        </p:nvSpPr>
        <p:spPr>
          <a:xfrm>
            <a:off x="567318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9" name="Rectangle 608"/>
          <p:cNvSpPr/>
          <p:nvPr/>
        </p:nvSpPr>
        <p:spPr>
          <a:xfrm>
            <a:off x="611259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0" name="TextBox 609"/>
          <p:cNvSpPr txBox="1"/>
          <p:nvPr/>
        </p:nvSpPr>
        <p:spPr>
          <a:xfrm>
            <a:off x="611259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A6/D5</a:t>
            </a:r>
          </a:p>
        </p:txBody>
      </p:sp>
      <p:sp>
        <p:nvSpPr>
          <p:cNvPr id="611" name="Rectangle 610"/>
          <p:cNvSpPr/>
          <p:nvPr/>
        </p:nvSpPr>
        <p:spPr>
          <a:xfrm>
            <a:off x="655200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2" name="TextBox 611"/>
          <p:cNvSpPr txBox="1"/>
          <p:nvPr/>
        </p:nvSpPr>
        <p:spPr>
          <a:xfrm>
            <a:off x="655200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A6/D5</a:t>
            </a:r>
          </a:p>
        </p:txBody>
      </p:sp>
      <p:sp>
        <p:nvSpPr>
          <p:cNvPr id="613" name="Rectangle 612"/>
          <p:cNvSpPr/>
          <p:nvPr/>
        </p:nvSpPr>
        <p:spPr>
          <a:xfrm>
            <a:off x="699141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4" name="TextBox 613"/>
          <p:cNvSpPr txBox="1"/>
          <p:nvPr/>
        </p:nvSpPr>
        <p:spPr>
          <a:xfrm>
            <a:off x="699141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A8/D8</a:t>
            </a:r>
          </a:p>
        </p:txBody>
      </p:sp>
      <p:sp>
        <p:nvSpPr>
          <p:cNvPr id="615" name="Rectangle 614"/>
          <p:cNvSpPr/>
          <p:nvPr/>
        </p:nvSpPr>
        <p:spPr>
          <a:xfrm>
            <a:off x="743082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6" name="TextBox 615"/>
          <p:cNvSpPr txBox="1"/>
          <p:nvPr/>
        </p:nvSpPr>
        <p:spPr>
          <a:xfrm>
            <a:off x="743082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A10/D9</a:t>
            </a:r>
          </a:p>
        </p:txBody>
      </p:sp>
      <p:sp>
        <p:nvSpPr>
          <p:cNvPr id="617" name="Rectangle 616"/>
          <p:cNvSpPr/>
          <p:nvPr/>
        </p:nvSpPr>
        <p:spPr>
          <a:xfrm>
            <a:off x="787023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8" name="TextBox 617"/>
          <p:cNvSpPr txBox="1"/>
          <p:nvPr/>
        </p:nvSpPr>
        <p:spPr>
          <a:xfrm>
            <a:off x="787023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A6/D6</a:t>
            </a:r>
          </a:p>
        </p:txBody>
      </p:sp>
      <p:sp>
        <p:nvSpPr>
          <p:cNvPr id="619" name="Rectangle 618"/>
          <p:cNvSpPr/>
          <p:nvPr/>
        </p:nvSpPr>
        <p:spPr>
          <a:xfrm>
            <a:off x="830964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0" name="TextBox 619"/>
          <p:cNvSpPr txBox="1"/>
          <p:nvPr/>
        </p:nvSpPr>
        <p:spPr>
          <a:xfrm>
            <a:off x="830964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A11/D11</a:t>
            </a:r>
          </a:p>
        </p:txBody>
      </p:sp>
      <p:sp>
        <p:nvSpPr>
          <p:cNvPr id="621" name="Rectangle 620"/>
          <p:cNvSpPr/>
          <p:nvPr/>
        </p:nvSpPr>
        <p:spPr>
          <a:xfrm>
            <a:off x="874905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2" name="TextBox 621"/>
          <p:cNvSpPr txBox="1"/>
          <p:nvPr/>
        </p:nvSpPr>
        <p:spPr>
          <a:xfrm>
            <a:off x="874905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623" name="Rectangle 622"/>
          <p:cNvSpPr/>
          <p:nvPr/>
        </p:nvSpPr>
        <p:spPr>
          <a:xfrm>
            <a:off x="918846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4" name="TextBox 623"/>
          <p:cNvSpPr txBox="1"/>
          <p:nvPr/>
        </p:nvSpPr>
        <p:spPr>
          <a:xfrm>
            <a:off x="918846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625" name="Rectangle 624"/>
          <p:cNvSpPr/>
          <p:nvPr/>
        </p:nvSpPr>
        <p:spPr>
          <a:xfrm>
            <a:off x="962787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6" name="TextBox 625"/>
          <p:cNvSpPr txBox="1"/>
          <p:nvPr/>
        </p:nvSpPr>
        <p:spPr>
          <a:xfrm>
            <a:off x="962787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627" name="Rectangle 626"/>
          <p:cNvSpPr/>
          <p:nvPr/>
        </p:nvSpPr>
        <p:spPr>
          <a:xfrm>
            <a:off x="1006728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8" name="TextBox 627"/>
          <p:cNvSpPr txBox="1"/>
          <p:nvPr/>
        </p:nvSpPr>
        <p:spPr>
          <a:xfrm>
            <a:off x="1006728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629" name="Rectangle 628"/>
          <p:cNvSpPr/>
          <p:nvPr/>
        </p:nvSpPr>
        <p:spPr>
          <a:xfrm>
            <a:off x="1050669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0" name="TextBox 629"/>
          <p:cNvSpPr txBox="1"/>
          <p:nvPr/>
        </p:nvSpPr>
        <p:spPr>
          <a:xfrm>
            <a:off x="1050669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631" name="Rectangle 630"/>
          <p:cNvSpPr/>
          <p:nvPr/>
        </p:nvSpPr>
        <p:spPr>
          <a:xfrm>
            <a:off x="1094610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2" name="TextBox 631"/>
          <p:cNvSpPr txBox="1"/>
          <p:nvPr/>
        </p:nvSpPr>
        <p:spPr>
          <a:xfrm>
            <a:off x="1094610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A8/D9</a:t>
            </a:r>
          </a:p>
        </p:txBody>
      </p:sp>
      <p:sp>
        <p:nvSpPr>
          <p:cNvPr id="633" name="Rectangle 632"/>
          <p:cNvSpPr/>
          <p:nvPr/>
        </p:nvSpPr>
        <p:spPr>
          <a:xfrm>
            <a:off x="1138551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4" name="TextBox 633"/>
          <p:cNvSpPr txBox="1"/>
          <p:nvPr/>
        </p:nvSpPr>
        <p:spPr>
          <a:xfrm>
            <a:off x="1138551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635" name="Rectangle 634"/>
          <p:cNvSpPr/>
          <p:nvPr/>
        </p:nvSpPr>
        <p:spPr>
          <a:xfrm>
            <a:off x="415080" y="509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6" name="TextBox 635"/>
          <p:cNvSpPr txBox="1"/>
          <p:nvPr/>
        </p:nvSpPr>
        <p:spPr>
          <a:xfrm>
            <a:off x="415080" y="509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TUE 19/05</a:t>
            </a:r>
          </a:p>
        </p:txBody>
      </p:sp>
      <p:sp>
        <p:nvSpPr>
          <p:cNvPr id="637" name="Rectangle 636"/>
          <p:cNvSpPr/>
          <p:nvPr/>
        </p:nvSpPr>
        <p:spPr>
          <a:xfrm>
            <a:off x="127908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8" name="TextBox 637"/>
          <p:cNvSpPr txBox="1"/>
          <p:nvPr/>
        </p:nvSpPr>
        <p:spPr>
          <a:xfrm>
            <a:off x="127908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639" name="Rectangle 638"/>
          <p:cNvSpPr/>
          <p:nvPr/>
        </p:nvSpPr>
        <p:spPr>
          <a:xfrm>
            <a:off x="171849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0" name="TextBox 639"/>
          <p:cNvSpPr txBox="1"/>
          <p:nvPr/>
        </p:nvSpPr>
        <p:spPr>
          <a:xfrm>
            <a:off x="171849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641" name="Rectangle 640"/>
          <p:cNvSpPr/>
          <p:nvPr/>
        </p:nvSpPr>
        <p:spPr>
          <a:xfrm>
            <a:off x="215790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2" name="TextBox 641"/>
          <p:cNvSpPr txBox="1"/>
          <p:nvPr/>
        </p:nvSpPr>
        <p:spPr>
          <a:xfrm>
            <a:off x="215790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643" name="Rectangle 642"/>
          <p:cNvSpPr/>
          <p:nvPr/>
        </p:nvSpPr>
        <p:spPr>
          <a:xfrm>
            <a:off x="259731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4" name="TextBox 643"/>
          <p:cNvSpPr txBox="1"/>
          <p:nvPr/>
        </p:nvSpPr>
        <p:spPr>
          <a:xfrm>
            <a:off x="259731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645" name="Rectangle 644"/>
          <p:cNvSpPr/>
          <p:nvPr/>
        </p:nvSpPr>
        <p:spPr>
          <a:xfrm>
            <a:off x="303672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6" name="TextBox 645"/>
          <p:cNvSpPr txBox="1"/>
          <p:nvPr/>
        </p:nvSpPr>
        <p:spPr>
          <a:xfrm>
            <a:off x="303672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647" name="Rectangle 646"/>
          <p:cNvSpPr/>
          <p:nvPr/>
        </p:nvSpPr>
        <p:spPr>
          <a:xfrm>
            <a:off x="347613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8" name="Rectangle 647"/>
          <p:cNvSpPr/>
          <p:nvPr/>
        </p:nvSpPr>
        <p:spPr>
          <a:xfrm>
            <a:off x="391554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9" name="Rectangle 648"/>
          <p:cNvSpPr/>
          <p:nvPr/>
        </p:nvSpPr>
        <p:spPr>
          <a:xfrm>
            <a:off x="435495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0" name="Rectangle 649"/>
          <p:cNvSpPr/>
          <p:nvPr/>
        </p:nvSpPr>
        <p:spPr>
          <a:xfrm>
            <a:off x="479436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1" name="TextBox 650"/>
          <p:cNvSpPr txBox="1"/>
          <p:nvPr/>
        </p:nvSpPr>
        <p:spPr>
          <a:xfrm>
            <a:off x="479436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652" name="Rectangle 651"/>
          <p:cNvSpPr/>
          <p:nvPr/>
        </p:nvSpPr>
        <p:spPr>
          <a:xfrm>
            <a:off x="523377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3" name="TextBox 652"/>
          <p:cNvSpPr txBox="1"/>
          <p:nvPr/>
        </p:nvSpPr>
        <p:spPr>
          <a:xfrm>
            <a:off x="523377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654" name="Rectangle 653"/>
          <p:cNvSpPr/>
          <p:nvPr/>
        </p:nvSpPr>
        <p:spPr>
          <a:xfrm>
            <a:off x="567318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5" name="Rectangle 654"/>
          <p:cNvSpPr/>
          <p:nvPr/>
        </p:nvSpPr>
        <p:spPr>
          <a:xfrm>
            <a:off x="611259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6" name="TextBox 655"/>
          <p:cNvSpPr txBox="1"/>
          <p:nvPr/>
        </p:nvSpPr>
        <p:spPr>
          <a:xfrm>
            <a:off x="611259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657" name="Rectangle 656"/>
          <p:cNvSpPr/>
          <p:nvPr/>
        </p:nvSpPr>
        <p:spPr>
          <a:xfrm>
            <a:off x="655200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8" name="TextBox 657"/>
          <p:cNvSpPr txBox="1"/>
          <p:nvPr/>
        </p:nvSpPr>
        <p:spPr>
          <a:xfrm>
            <a:off x="655200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A6/D6</a:t>
            </a:r>
          </a:p>
        </p:txBody>
      </p:sp>
      <p:sp>
        <p:nvSpPr>
          <p:cNvPr id="659" name="Rectangle 658"/>
          <p:cNvSpPr/>
          <p:nvPr/>
        </p:nvSpPr>
        <p:spPr>
          <a:xfrm>
            <a:off x="699141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0" name="TextBox 659"/>
          <p:cNvSpPr txBox="1"/>
          <p:nvPr/>
        </p:nvSpPr>
        <p:spPr>
          <a:xfrm>
            <a:off x="699141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A10/D10</a:t>
            </a:r>
          </a:p>
        </p:txBody>
      </p:sp>
      <p:sp>
        <p:nvSpPr>
          <p:cNvPr id="661" name="Rectangle 660"/>
          <p:cNvSpPr/>
          <p:nvPr/>
        </p:nvSpPr>
        <p:spPr>
          <a:xfrm>
            <a:off x="743082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2" name="TextBox 661"/>
          <p:cNvSpPr txBox="1"/>
          <p:nvPr/>
        </p:nvSpPr>
        <p:spPr>
          <a:xfrm>
            <a:off x="743082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A6/D7</a:t>
            </a:r>
          </a:p>
        </p:txBody>
      </p:sp>
      <p:sp>
        <p:nvSpPr>
          <p:cNvPr id="663" name="Rectangle 662"/>
          <p:cNvSpPr/>
          <p:nvPr/>
        </p:nvSpPr>
        <p:spPr>
          <a:xfrm>
            <a:off x="787023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4" name="TextBox 663"/>
          <p:cNvSpPr txBox="1"/>
          <p:nvPr/>
        </p:nvSpPr>
        <p:spPr>
          <a:xfrm>
            <a:off x="787023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A8/D9</a:t>
            </a:r>
          </a:p>
        </p:txBody>
      </p:sp>
      <p:sp>
        <p:nvSpPr>
          <p:cNvPr id="665" name="Rectangle 664"/>
          <p:cNvSpPr/>
          <p:nvPr/>
        </p:nvSpPr>
        <p:spPr>
          <a:xfrm>
            <a:off x="830964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6" name="TextBox 665"/>
          <p:cNvSpPr txBox="1"/>
          <p:nvPr/>
        </p:nvSpPr>
        <p:spPr>
          <a:xfrm>
            <a:off x="830964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667" name="Rectangle 666"/>
          <p:cNvSpPr/>
          <p:nvPr/>
        </p:nvSpPr>
        <p:spPr>
          <a:xfrm>
            <a:off x="874905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8" name="TextBox 667"/>
          <p:cNvSpPr txBox="1"/>
          <p:nvPr/>
        </p:nvSpPr>
        <p:spPr>
          <a:xfrm>
            <a:off x="874905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A8/D9</a:t>
            </a:r>
          </a:p>
        </p:txBody>
      </p:sp>
      <p:sp>
        <p:nvSpPr>
          <p:cNvPr id="669" name="Rectangle 668"/>
          <p:cNvSpPr/>
          <p:nvPr/>
        </p:nvSpPr>
        <p:spPr>
          <a:xfrm>
            <a:off x="918846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0" name="TextBox 669"/>
          <p:cNvSpPr txBox="1"/>
          <p:nvPr/>
        </p:nvSpPr>
        <p:spPr>
          <a:xfrm>
            <a:off x="918846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A8/D7</a:t>
            </a:r>
          </a:p>
        </p:txBody>
      </p:sp>
      <p:sp>
        <p:nvSpPr>
          <p:cNvPr id="671" name="Rectangle 670"/>
          <p:cNvSpPr/>
          <p:nvPr/>
        </p:nvSpPr>
        <p:spPr>
          <a:xfrm>
            <a:off x="962787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2" name="TextBox 671"/>
          <p:cNvSpPr txBox="1"/>
          <p:nvPr/>
        </p:nvSpPr>
        <p:spPr>
          <a:xfrm>
            <a:off x="962787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A6/D6</a:t>
            </a:r>
          </a:p>
        </p:txBody>
      </p:sp>
      <p:sp>
        <p:nvSpPr>
          <p:cNvPr id="673" name="Rectangle 672"/>
          <p:cNvSpPr/>
          <p:nvPr/>
        </p:nvSpPr>
        <p:spPr>
          <a:xfrm>
            <a:off x="1006728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4" name="TextBox 673"/>
          <p:cNvSpPr txBox="1"/>
          <p:nvPr/>
        </p:nvSpPr>
        <p:spPr>
          <a:xfrm>
            <a:off x="1006728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A8/D7</a:t>
            </a:r>
          </a:p>
        </p:txBody>
      </p:sp>
      <p:sp>
        <p:nvSpPr>
          <p:cNvPr id="675" name="Rectangle 674"/>
          <p:cNvSpPr/>
          <p:nvPr/>
        </p:nvSpPr>
        <p:spPr>
          <a:xfrm>
            <a:off x="1050669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6" name="TextBox 675"/>
          <p:cNvSpPr txBox="1"/>
          <p:nvPr/>
        </p:nvSpPr>
        <p:spPr>
          <a:xfrm>
            <a:off x="1050669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677" name="Rectangle 676"/>
          <p:cNvSpPr/>
          <p:nvPr/>
        </p:nvSpPr>
        <p:spPr>
          <a:xfrm>
            <a:off x="1094610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8" name="TextBox 677"/>
          <p:cNvSpPr txBox="1"/>
          <p:nvPr/>
        </p:nvSpPr>
        <p:spPr>
          <a:xfrm>
            <a:off x="1094610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A6/D5</a:t>
            </a:r>
          </a:p>
        </p:txBody>
      </p:sp>
      <p:sp>
        <p:nvSpPr>
          <p:cNvPr id="679" name="Rectangle 678"/>
          <p:cNvSpPr/>
          <p:nvPr/>
        </p:nvSpPr>
        <p:spPr>
          <a:xfrm>
            <a:off x="1138551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0" name="TextBox 679"/>
          <p:cNvSpPr txBox="1"/>
          <p:nvPr/>
        </p:nvSpPr>
        <p:spPr>
          <a:xfrm>
            <a:off x="1138551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A6/D6</a:t>
            </a:r>
          </a:p>
        </p:txBody>
      </p:sp>
      <p:sp>
        <p:nvSpPr>
          <p:cNvPr id="681" name="Rectangle 680"/>
          <p:cNvSpPr/>
          <p:nvPr/>
        </p:nvSpPr>
        <p:spPr>
          <a:xfrm>
            <a:off x="415080" y="536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2" name="TextBox 681"/>
          <p:cNvSpPr txBox="1"/>
          <p:nvPr/>
        </p:nvSpPr>
        <p:spPr>
          <a:xfrm>
            <a:off x="415080" y="536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WED 20/05</a:t>
            </a:r>
          </a:p>
        </p:txBody>
      </p:sp>
      <p:sp>
        <p:nvSpPr>
          <p:cNvPr id="683" name="Rectangle 682"/>
          <p:cNvSpPr/>
          <p:nvPr/>
        </p:nvSpPr>
        <p:spPr>
          <a:xfrm>
            <a:off x="127908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4" name="TextBox 683"/>
          <p:cNvSpPr txBox="1"/>
          <p:nvPr/>
        </p:nvSpPr>
        <p:spPr>
          <a:xfrm>
            <a:off x="127908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A6/D5</a:t>
            </a:r>
          </a:p>
        </p:txBody>
      </p:sp>
      <p:sp>
        <p:nvSpPr>
          <p:cNvPr id="685" name="Rectangle 684"/>
          <p:cNvSpPr/>
          <p:nvPr/>
        </p:nvSpPr>
        <p:spPr>
          <a:xfrm>
            <a:off x="171849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6" name="TextBox 685"/>
          <p:cNvSpPr txBox="1"/>
          <p:nvPr/>
        </p:nvSpPr>
        <p:spPr>
          <a:xfrm>
            <a:off x="171849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687" name="Rectangle 686"/>
          <p:cNvSpPr/>
          <p:nvPr/>
        </p:nvSpPr>
        <p:spPr>
          <a:xfrm>
            <a:off x="215790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8" name="TextBox 687"/>
          <p:cNvSpPr txBox="1"/>
          <p:nvPr/>
        </p:nvSpPr>
        <p:spPr>
          <a:xfrm>
            <a:off x="215790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689" name="Rectangle 688"/>
          <p:cNvSpPr/>
          <p:nvPr/>
        </p:nvSpPr>
        <p:spPr>
          <a:xfrm>
            <a:off x="259731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0" name="TextBox 689"/>
          <p:cNvSpPr txBox="1"/>
          <p:nvPr/>
        </p:nvSpPr>
        <p:spPr>
          <a:xfrm>
            <a:off x="259731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691" name="Rectangle 690"/>
          <p:cNvSpPr/>
          <p:nvPr/>
        </p:nvSpPr>
        <p:spPr>
          <a:xfrm>
            <a:off x="303672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2" name="TextBox 691"/>
          <p:cNvSpPr txBox="1"/>
          <p:nvPr/>
        </p:nvSpPr>
        <p:spPr>
          <a:xfrm>
            <a:off x="303672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693" name="Rectangle 692"/>
          <p:cNvSpPr/>
          <p:nvPr/>
        </p:nvSpPr>
        <p:spPr>
          <a:xfrm>
            <a:off x="347613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4" name="Rectangle 693"/>
          <p:cNvSpPr/>
          <p:nvPr/>
        </p:nvSpPr>
        <p:spPr>
          <a:xfrm>
            <a:off x="391554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5" name="Rectangle 694"/>
          <p:cNvSpPr/>
          <p:nvPr/>
        </p:nvSpPr>
        <p:spPr>
          <a:xfrm>
            <a:off x="435495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6" name="Rectangle 695"/>
          <p:cNvSpPr/>
          <p:nvPr/>
        </p:nvSpPr>
        <p:spPr>
          <a:xfrm>
            <a:off x="479436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7" name="TextBox 696"/>
          <p:cNvSpPr txBox="1"/>
          <p:nvPr/>
        </p:nvSpPr>
        <p:spPr>
          <a:xfrm>
            <a:off x="479436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698" name="Rectangle 697"/>
          <p:cNvSpPr/>
          <p:nvPr/>
        </p:nvSpPr>
        <p:spPr>
          <a:xfrm>
            <a:off x="523377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9" name="TextBox 698"/>
          <p:cNvSpPr txBox="1"/>
          <p:nvPr/>
        </p:nvSpPr>
        <p:spPr>
          <a:xfrm>
            <a:off x="523377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700" name="Rectangle 699"/>
          <p:cNvSpPr/>
          <p:nvPr/>
        </p:nvSpPr>
        <p:spPr>
          <a:xfrm>
            <a:off x="567318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1" name="TextBox 700"/>
          <p:cNvSpPr txBox="1"/>
          <p:nvPr/>
        </p:nvSpPr>
        <p:spPr>
          <a:xfrm>
            <a:off x="567318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702" name="Rectangle 701"/>
          <p:cNvSpPr/>
          <p:nvPr/>
        </p:nvSpPr>
        <p:spPr>
          <a:xfrm>
            <a:off x="611259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3" name="TextBox 702"/>
          <p:cNvSpPr txBox="1"/>
          <p:nvPr/>
        </p:nvSpPr>
        <p:spPr>
          <a:xfrm>
            <a:off x="611259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A6/D6</a:t>
            </a:r>
          </a:p>
        </p:txBody>
      </p:sp>
      <p:sp>
        <p:nvSpPr>
          <p:cNvPr id="704" name="Rectangle 703"/>
          <p:cNvSpPr/>
          <p:nvPr/>
        </p:nvSpPr>
        <p:spPr>
          <a:xfrm>
            <a:off x="655200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5" name="TextBox 704"/>
          <p:cNvSpPr txBox="1"/>
          <p:nvPr/>
        </p:nvSpPr>
        <p:spPr>
          <a:xfrm>
            <a:off x="655200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A6/D7</a:t>
            </a:r>
          </a:p>
        </p:txBody>
      </p:sp>
      <p:sp>
        <p:nvSpPr>
          <p:cNvPr id="706" name="Rectangle 705"/>
          <p:cNvSpPr/>
          <p:nvPr/>
        </p:nvSpPr>
        <p:spPr>
          <a:xfrm>
            <a:off x="699141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7" name="TextBox 706"/>
          <p:cNvSpPr txBox="1"/>
          <p:nvPr/>
        </p:nvSpPr>
        <p:spPr>
          <a:xfrm>
            <a:off x="699141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A8/D9</a:t>
            </a:r>
          </a:p>
        </p:txBody>
      </p:sp>
      <p:sp>
        <p:nvSpPr>
          <p:cNvPr id="708" name="Rectangle 707"/>
          <p:cNvSpPr/>
          <p:nvPr/>
        </p:nvSpPr>
        <p:spPr>
          <a:xfrm>
            <a:off x="743082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9" name="TextBox 708"/>
          <p:cNvSpPr txBox="1"/>
          <p:nvPr/>
        </p:nvSpPr>
        <p:spPr>
          <a:xfrm>
            <a:off x="743082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A12/D12</a:t>
            </a:r>
          </a:p>
        </p:txBody>
      </p:sp>
      <p:sp>
        <p:nvSpPr>
          <p:cNvPr id="710" name="Rectangle 709"/>
          <p:cNvSpPr/>
          <p:nvPr/>
        </p:nvSpPr>
        <p:spPr>
          <a:xfrm>
            <a:off x="787023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1" name="TextBox 710"/>
          <p:cNvSpPr txBox="1"/>
          <p:nvPr/>
        </p:nvSpPr>
        <p:spPr>
          <a:xfrm>
            <a:off x="787023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A6/D6</a:t>
            </a:r>
          </a:p>
        </p:txBody>
      </p:sp>
      <p:sp>
        <p:nvSpPr>
          <p:cNvPr id="712" name="Rectangle 711"/>
          <p:cNvSpPr/>
          <p:nvPr/>
        </p:nvSpPr>
        <p:spPr>
          <a:xfrm>
            <a:off x="830964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3" name="TextBox 712"/>
          <p:cNvSpPr txBox="1"/>
          <p:nvPr/>
        </p:nvSpPr>
        <p:spPr>
          <a:xfrm>
            <a:off x="830964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714" name="Rectangle 713"/>
          <p:cNvSpPr/>
          <p:nvPr/>
        </p:nvSpPr>
        <p:spPr>
          <a:xfrm>
            <a:off x="874905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5" name="TextBox 714"/>
          <p:cNvSpPr txBox="1"/>
          <p:nvPr/>
        </p:nvSpPr>
        <p:spPr>
          <a:xfrm>
            <a:off x="874905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A8/D9</a:t>
            </a:r>
          </a:p>
        </p:txBody>
      </p:sp>
      <p:sp>
        <p:nvSpPr>
          <p:cNvPr id="716" name="Rectangle 715"/>
          <p:cNvSpPr/>
          <p:nvPr/>
        </p:nvSpPr>
        <p:spPr>
          <a:xfrm>
            <a:off x="918846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7" name="TextBox 716"/>
          <p:cNvSpPr txBox="1"/>
          <p:nvPr/>
        </p:nvSpPr>
        <p:spPr>
          <a:xfrm>
            <a:off x="918846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A9/D9</a:t>
            </a:r>
          </a:p>
        </p:txBody>
      </p:sp>
      <p:sp>
        <p:nvSpPr>
          <p:cNvPr id="718" name="Rectangle 717"/>
          <p:cNvSpPr/>
          <p:nvPr/>
        </p:nvSpPr>
        <p:spPr>
          <a:xfrm>
            <a:off x="962787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9" name="TextBox 718"/>
          <p:cNvSpPr txBox="1"/>
          <p:nvPr/>
        </p:nvSpPr>
        <p:spPr>
          <a:xfrm>
            <a:off x="962787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A10/D9</a:t>
            </a:r>
          </a:p>
        </p:txBody>
      </p:sp>
      <p:sp>
        <p:nvSpPr>
          <p:cNvPr id="720" name="Rectangle 719"/>
          <p:cNvSpPr/>
          <p:nvPr/>
        </p:nvSpPr>
        <p:spPr>
          <a:xfrm>
            <a:off x="1006728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1" name="TextBox 720"/>
          <p:cNvSpPr txBox="1"/>
          <p:nvPr/>
        </p:nvSpPr>
        <p:spPr>
          <a:xfrm>
            <a:off x="1006728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A8/D7</a:t>
            </a:r>
          </a:p>
        </p:txBody>
      </p:sp>
      <p:sp>
        <p:nvSpPr>
          <p:cNvPr id="722" name="Rectangle 721"/>
          <p:cNvSpPr/>
          <p:nvPr/>
        </p:nvSpPr>
        <p:spPr>
          <a:xfrm>
            <a:off x="1050669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3" name="TextBox 722"/>
          <p:cNvSpPr txBox="1"/>
          <p:nvPr/>
        </p:nvSpPr>
        <p:spPr>
          <a:xfrm>
            <a:off x="1050669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A6/D5</a:t>
            </a:r>
          </a:p>
        </p:txBody>
      </p:sp>
      <p:sp>
        <p:nvSpPr>
          <p:cNvPr id="724" name="Rectangle 723"/>
          <p:cNvSpPr/>
          <p:nvPr/>
        </p:nvSpPr>
        <p:spPr>
          <a:xfrm>
            <a:off x="1094610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5" name="TextBox 724"/>
          <p:cNvSpPr txBox="1"/>
          <p:nvPr/>
        </p:nvSpPr>
        <p:spPr>
          <a:xfrm>
            <a:off x="1094610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A6/D6</a:t>
            </a:r>
          </a:p>
        </p:txBody>
      </p:sp>
      <p:sp>
        <p:nvSpPr>
          <p:cNvPr id="726" name="Rectangle 725"/>
          <p:cNvSpPr/>
          <p:nvPr/>
        </p:nvSpPr>
        <p:spPr>
          <a:xfrm>
            <a:off x="1138551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7" name="TextBox 726"/>
          <p:cNvSpPr txBox="1"/>
          <p:nvPr/>
        </p:nvSpPr>
        <p:spPr>
          <a:xfrm>
            <a:off x="1138551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728" name="Rectangle 727"/>
          <p:cNvSpPr/>
          <p:nvPr/>
        </p:nvSpPr>
        <p:spPr>
          <a:xfrm>
            <a:off x="415080" y="563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9" name="TextBox 728"/>
          <p:cNvSpPr txBox="1"/>
          <p:nvPr/>
        </p:nvSpPr>
        <p:spPr>
          <a:xfrm>
            <a:off x="415080" y="563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THU 21/05</a:t>
            </a:r>
          </a:p>
        </p:txBody>
      </p:sp>
      <p:sp>
        <p:nvSpPr>
          <p:cNvPr id="730" name="Rectangle 729"/>
          <p:cNvSpPr/>
          <p:nvPr/>
        </p:nvSpPr>
        <p:spPr>
          <a:xfrm>
            <a:off x="127908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1" name="TextBox 730"/>
          <p:cNvSpPr txBox="1"/>
          <p:nvPr/>
        </p:nvSpPr>
        <p:spPr>
          <a:xfrm>
            <a:off x="127908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732" name="Rectangle 731"/>
          <p:cNvSpPr/>
          <p:nvPr/>
        </p:nvSpPr>
        <p:spPr>
          <a:xfrm>
            <a:off x="171849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3" name="TextBox 732"/>
          <p:cNvSpPr txBox="1"/>
          <p:nvPr/>
        </p:nvSpPr>
        <p:spPr>
          <a:xfrm>
            <a:off x="171849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734" name="Rectangle 733"/>
          <p:cNvSpPr/>
          <p:nvPr/>
        </p:nvSpPr>
        <p:spPr>
          <a:xfrm>
            <a:off x="215790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5" name="TextBox 734"/>
          <p:cNvSpPr txBox="1"/>
          <p:nvPr/>
        </p:nvSpPr>
        <p:spPr>
          <a:xfrm>
            <a:off x="215790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736" name="Rectangle 735"/>
          <p:cNvSpPr/>
          <p:nvPr/>
        </p:nvSpPr>
        <p:spPr>
          <a:xfrm>
            <a:off x="259731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7" name="TextBox 736"/>
          <p:cNvSpPr txBox="1"/>
          <p:nvPr/>
        </p:nvSpPr>
        <p:spPr>
          <a:xfrm>
            <a:off x="259731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738" name="Rectangle 737"/>
          <p:cNvSpPr/>
          <p:nvPr/>
        </p:nvSpPr>
        <p:spPr>
          <a:xfrm>
            <a:off x="303672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9" name="TextBox 738"/>
          <p:cNvSpPr txBox="1"/>
          <p:nvPr/>
        </p:nvSpPr>
        <p:spPr>
          <a:xfrm>
            <a:off x="303672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740" name="Rectangle 739"/>
          <p:cNvSpPr/>
          <p:nvPr/>
        </p:nvSpPr>
        <p:spPr>
          <a:xfrm>
            <a:off x="347613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1" name="Rectangle 740"/>
          <p:cNvSpPr/>
          <p:nvPr/>
        </p:nvSpPr>
        <p:spPr>
          <a:xfrm>
            <a:off x="391554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2" name="TextBox 741"/>
          <p:cNvSpPr txBox="1"/>
          <p:nvPr/>
        </p:nvSpPr>
        <p:spPr>
          <a:xfrm>
            <a:off x="391554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743" name="Rectangle 742"/>
          <p:cNvSpPr/>
          <p:nvPr/>
        </p:nvSpPr>
        <p:spPr>
          <a:xfrm>
            <a:off x="435495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4" name="Rectangle 743"/>
          <p:cNvSpPr/>
          <p:nvPr/>
        </p:nvSpPr>
        <p:spPr>
          <a:xfrm>
            <a:off x="479436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5" name="TextBox 744"/>
          <p:cNvSpPr txBox="1"/>
          <p:nvPr/>
        </p:nvSpPr>
        <p:spPr>
          <a:xfrm>
            <a:off x="479436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746" name="Rectangle 745"/>
          <p:cNvSpPr/>
          <p:nvPr/>
        </p:nvSpPr>
        <p:spPr>
          <a:xfrm>
            <a:off x="523377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7" name="TextBox 746"/>
          <p:cNvSpPr txBox="1"/>
          <p:nvPr/>
        </p:nvSpPr>
        <p:spPr>
          <a:xfrm>
            <a:off x="523377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748" name="Rectangle 747"/>
          <p:cNvSpPr/>
          <p:nvPr/>
        </p:nvSpPr>
        <p:spPr>
          <a:xfrm>
            <a:off x="567318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9" name="TextBox 748"/>
          <p:cNvSpPr txBox="1"/>
          <p:nvPr/>
        </p:nvSpPr>
        <p:spPr>
          <a:xfrm>
            <a:off x="567318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750" name="Rectangle 749"/>
          <p:cNvSpPr/>
          <p:nvPr/>
        </p:nvSpPr>
        <p:spPr>
          <a:xfrm>
            <a:off x="611259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1" name="TextBox 750"/>
          <p:cNvSpPr txBox="1"/>
          <p:nvPr/>
        </p:nvSpPr>
        <p:spPr>
          <a:xfrm>
            <a:off x="611259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752" name="Rectangle 751"/>
          <p:cNvSpPr/>
          <p:nvPr/>
        </p:nvSpPr>
        <p:spPr>
          <a:xfrm>
            <a:off x="655200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3" name="TextBox 752"/>
          <p:cNvSpPr txBox="1"/>
          <p:nvPr/>
        </p:nvSpPr>
        <p:spPr>
          <a:xfrm>
            <a:off x="655200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A6/D7</a:t>
            </a:r>
          </a:p>
        </p:txBody>
      </p:sp>
      <p:sp>
        <p:nvSpPr>
          <p:cNvPr id="754" name="Rectangle 753"/>
          <p:cNvSpPr/>
          <p:nvPr/>
        </p:nvSpPr>
        <p:spPr>
          <a:xfrm>
            <a:off x="699141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5" name="TextBox 754"/>
          <p:cNvSpPr txBox="1"/>
          <p:nvPr/>
        </p:nvSpPr>
        <p:spPr>
          <a:xfrm>
            <a:off x="699141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A10/D9</a:t>
            </a:r>
          </a:p>
        </p:txBody>
      </p:sp>
      <p:sp>
        <p:nvSpPr>
          <p:cNvPr id="756" name="Rectangle 755"/>
          <p:cNvSpPr/>
          <p:nvPr/>
        </p:nvSpPr>
        <p:spPr>
          <a:xfrm>
            <a:off x="743082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7" name="TextBox 756"/>
          <p:cNvSpPr txBox="1"/>
          <p:nvPr/>
        </p:nvSpPr>
        <p:spPr>
          <a:xfrm>
            <a:off x="743082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758" name="Rectangle 757"/>
          <p:cNvSpPr/>
          <p:nvPr/>
        </p:nvSpPr>
        <p:spPr>
          <a:xfrm>
            <a:off x="787023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9" name="TextBox 758"/>
          <p:cNvSpPr txBox="1"/>
          <p:nvPr/>
        </p:nvSpPr>
        <p:spPr>
          <a:xfrm>
            <a:off x="787023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A6/D5</a:t>
            </a:r>
          </a:p>
        </p:txBody>
      </p:sp>
      <p:sp>
        <p:nvSpPr>
          <p:cNvPr id="760" name="Rectangle 759"/>
          <p:cNvSpPr/>
          <p:nvPr/>
        </p:nvSpPr>
        <p:spPr>
          <a:xfrm>
            <a:off x="830964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1" name="TextBox 760"/>
          <p:cNvSpPr txBox="1"/>
          <p:nvPr/>
        </p:nvSpPr>
        <p:spPr>
          <a:xfrm>
            <a:off x="830964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A10/D9</a:t>
            </a:r>
          </a:p>
        </p:txBody>
      </p:sp>
      <p:sp>
        <p:nvSpPr>
          <p:cNvPr id="762" name="Rectangle 761"/>
          <p:cNvSpPr/>
          <p:nvPr/>
        </p:nvSpPr>
        <p:spPr>
          <a:xfrm>
            <a:off x="874905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3" name="TextBox 762"/>
          <p:cNvSpPr txBox="1"/>
          <p:nvPr/>
        </p:nvSpPr>
        <p:spPr>
          <a:xfrm>
            <a:off x="874905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A6/D6</a:t>
            </a:r>
          </a:p>
        </p:txBody>
      </p:sp>
      <p:sp>
        <p:nvSpPr>
          <p:cNvPr id="764" name="Rectangle 763"/>
          <p:cNvSpPr/>
          <p:nvPr/>
        </p:nvSpPr>
        <p:spPr>
          <a:xfrm>
            <a:off x="918846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5" name="TextBox 764"/>
          <p:cNvSpPr txBox="1"/>
          <p:nvPr/>
        </p:nvSpPr>
        <p:spPr>
          <a:xfrm>
            <a:off x="918846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A8/D7</a:t>
            </a:r>
          </a:p>
        </p:txBody>
      </p:sp>
      <p:sp>
        <p:nvSpPr>
          <p:cNvPr id="766" name="Rectangle 765"/>
          <p:cNvSpPr/>
          <p:nvPr/>
        </p:nvSpPr>
        <p:spPr>
          <a:xfrm>
            <a:off x="962787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7" name="TextBox 766"/>
          <p:cNvSpPr txBox="1"/>
          <p:nvPr/>
        </p:nvSpPr>
        <p:spPr>
          <a:xfrm>
            <a:off x="962787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A8/D7</a:t>
            </a:r>
          </a:p>
        </p:txBody>
      </p:sp>
      <p:sp>
        <p:nvSpPr>
          <p:cNvPr id="768" name="Rectangle 767"/>
          <p:cNvSpPr/>
          <p:nvPr/>
        </p:nvSpPr>
        <p:spPr>
          <a:xfrm>
            <a:off x="1006728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9" name="TextBox 768"/>
          <p:cNvSpPr txBox="1"/>
          <p:nvPr/>
        </p:nvSpPr>
        <p:spPr>
          <a:xfrm>
            <a:off x="1006728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770" name="Rectangle 769"/>
          <p:cNvSpPr/>
          <p:nvPr/>
        </p:nvSpPr>
        <p:spPr>
          <a:xfrm>
            <a:off x="1050669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1" name="TextBox 770"/>
          <p:cNvSpPr txBox="1"/>
          <p:nvPr/>
        </p:nvSpPr>
        <p:spPr>
          <a:xfrm>
            <a:off x="1050669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A8/D8</a:t>
            </a:r>
          </a:p>
        </p:txBody>
      </p:sp>
      <p:sp>
        <p:nvSpPr>
          <p:cNvPr id="772" name="Rectangle 771"/>
          <p:cNvSpPr/>
          <p:nvPr/>
        </p:nvSpPr>
        <p:spPr>
          <a:xfrm>
            <a:off x="1094610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3" name="TextBox 772"/>
          <p:cNvSpPr txBox="1"/>
          <p:nvPr/>
        </p:nvSpPr>
        <p:spPr>
          <a:xfrm>
            <a:off x="1094610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A8/D7</a:t>
            </a:r>
          </a:p>
        </p:txBody>
      </p:sp>
      <p:sp>
        <p:nvSpPr>
          <p:cNvPr id="774" name="Rectangle 773"/>
          <p:cNvSpPr/>
          <p:nvPr/>
        </p:nvSpPr>
        <p:spPr>
          <a:xfrm>
            <a:off x="1138551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5" name="TextBox 774"/>
          <p:cNvSpPr txBox="1"/>
          <p:nvPr/>
        </p:nvSpPr>
        <p:spPr>
          <a:xfrm>
            <a:off x="1138551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776" name="Rectangle 775"/>
          <p:cNvSpPr/>
          <p:nvPr/>
        </p:nvSpPr>
        <p:spPr>
          <a:xfrm>
            <a:off x="3216600" y="5954398"/>
            <a:ext cx="125999" cy="125999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7" name="TextBox 776"/>
          <p:cNvSpPr txBox="1"/>
          <p:nvPr/>
        </p:nvSpPr>
        <p:spPr>
          <a:xfrm>
            <a:off x="3378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A e D &lt; 90%</a:t>
            </a:r>
          </a:p>
        </p:txBody>
      </p:sp>
      <p:sp>
        <p:nvSpPr>
          <p:cNvPr id="778" name="Rectangle 777"/>
          <p:cNvSpPr/>
          <p:nvPr/>
        </p:nvSpPr>
        <p:spPr>
          <a:xfrm>
            <a:off x="4584600" y="5954398"/>
            <a:ext cx="125999" cy="125999"/>
          </a:xfrm>
          <a:prstGeom prst="rect">
            <a:avLst/>
          </a:prstGeom>
          <a:solidFill>
            <a:srgbClr val="F6C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9" name="TextBox 778"/>
          <p:cNvSpPr txBox="1"/>
          <p:nvPr/>
        </p:nvSpPr>
        <p:spPr>
          <a:xfrm>
            <a:off x="4746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Só arr ≥ 90%</a:t>
            </a:r>
          </a:p>
        </p:txBody>
      </p:sp>
      <p:sp>
        <p:nvSpPr>
          <p:cNvPr id="780" name="Rectangle 779"/>
          <p:cNvSpPr/>
          <p:nvPr/>
        </p:nvSpPr>
        <p:spPr>
          <a:xfrm>
            <a:off x="5952600" y="5954398"/>
            <a:ext cx="125999" cy="125999"/>
          </a:xfrm>
          <a:prstGeom prst="rect">
            <a:avLst/>
          </a:prstGeom>
          <a:solidFill>
            <a:srgbClr val="FA807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1" name="TextBox 780"/>
          <p:cNvSpPr txBox="1"/>
          <p:nvPr/>
        </p:nvSpPr>
        <p:spPr>
          <a:xfrm>
            <a:off x="6114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Só dep ≥ 90%</a:t>
            </a:r>
          </a:p>
        </p:txBody>
      </p:sp>
      <p:sp>
        <p:nvSpPr>
          <p:cNvPr id="782" name="Rectangle 781"/>
          <p:cNvSpPr/>
          <p:nvPr/>
        </p:nvSpPr>
        <p:spPr>
          <a:xfrm>
            <a:off x="7320600" y="5954398"/>
            <a:ext cx="125999" cy="125999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3" name="TextBox 782"/>
          <p:cNvSpPr txBox="1"/>
          <p:nvPr/>
        </p:nvSpPr>
        <p:spPr>
          <a:xfrm>
            <a:off x="7482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A e D ≥ 90%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79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INFORMACIÓN RELEVANTE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15080" y="201960"/>
            <a:ext cx="34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100" b="0" i="0">
                <a:solidFill>
                  <a:srgbClr val="FFFFFF"/>
                </a:solidFill>
                <a:latin typeface="Calibri"/>
              </a:rPr>
              <a:t>SEQM – MARISCAL SUCRE INTERNATIONAL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rPr sz="700" b="0" i="0">
                <a:solidFill>
                  <a:srgbClr val="607290"/>
                </a:solidFill>
                <a:latin typeface="Calibri"/>
              </a:rPr>
              <a:t>BRISA Pre-táctico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15/05/2026 – 21/05/2026</a:t>
            </a:r>
          </a:p>
        </p:txBody>
      </p:sp>
      <p:pic>
        <p:nvPicPr>
          <p:cNvPr id="8" name="Picture 7" descr="da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201" y="6365880"/>
            <a:ext cx="1512000" cy="492120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235080" y="917999"/>
            <a:ext cx="11769840" cy="5287681"/>
          </a:xfrm>
          <a:prstGeom prst="ellipse">
            <a:avLst/>
          </a:prstGeom>
          <a:solidFill>
            <a:srgbClr val="FFFF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15080" y="1043998"/>
            <a:ext cx="11409840" cy="12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1" i="0">
                <a:solidFill>
                  <a:srgbClr val="002060"/>
                </a:solidFill>
                <a:latin typeface="Calibri"/>
              </a:rPr>
              <a:t>DEMANDA vs CAPACIDADE  (limite 90%)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15080" y="1180798"/>
            <a:ext cx="86400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15080" y="1180798"/>
            <a:ext cx="8640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FFFFFF"/>
                </a:solidFill>
                <a:latin typeface="Calibri"/>
              </a:rPr>
              <a:t>DATA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27908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127908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00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71849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71849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01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15790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15790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02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59731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259731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03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03672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303672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04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47613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347613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05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91554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391554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06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35495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435495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07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79436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479436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08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23377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523377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09</a:t>
            </a:r>
          </a:p>
        </p:txBody>
      </p:sp>
      <p:sp>
        <p:nvSpPr>
          <p:cNvPr id="33" name="Rectangle 32"/>
          <p:cNvSpPr/>
          <p:nvPr/>
        </p:nvSpPr>
        <p:spPr>
          <a:xfrm>
            <a:off x="567318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567318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10</a:t>
            </a:r>
          </a:p>
        </p:txBody>
      </p:sp>
      <p:sp>
        <p:nvSpPr>
          <p:cNvPr id="35" name="Rectangle 34"/>
          <p:cNvSpPr/>
          <p:nvPr/>
        </p:nvSpPr>
        <p:spPr>
          <a:xfrm>
            <a:off x="611259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611259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37" name="Rectangle 36"/>
          <p:cNvSpPr/>
          <p:nvPr/>
        </p:nvSpPr>
        <p:spPr>
          <a:xfrm>
            <a:off x="655200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655200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12</a:t>
            </a:r>
          </a:p>
        </p:txBody>
      </p:sp>
      <p:sp>
        <p:nvSpPr>
          <p:cNvPr id="39" name="Rectangle 38"/>
          <p:cNvSpPr/>
          <p:nvPr/>
        </p:nvSpPr>
        <p:spPr>
          <a:xfrm>
            <a:off x="699141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699141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13</a:t>
            </a:r>
          </a:p>
        </p:txBody>
      </p:sp>
      <p:sp>
        <p:nvSpPr>
          <p:cNvPr id="41" name="Rectangle 40"/>
          <p:cNvSpPr/>
          <p:nvPr/>
        </p:nvSpPr>
        <p:spPr>
          <a:xfrm>
            <a:off x="743082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743082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14</a:t>
            </a:r>
          </a:p>
        </p:txBody>
      </p:sp>
      <p:sp>
        <p:nvSpPr>
          <p:cNvPr id="43" name="Rectangle 42"/>
          <p:cNvSpPr/>
          <p:nvPr/>
        </p:nvSpPr>
        <p:spPr>
          <a:xfrm>
            <a:off x="787023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787023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15</a:t>
            </a:r>
          </a:p>
        </p:txBody>
      </p:sp>
      <p:sp>
        <p:nvSpPr>
          <p:cNvPr id="45" name="Rectangle 44"/>
          <p:cNvSpPr/>
          <p:nvPr/>
        </p:nvSpPr>
        <p:spPr>
          <a:xfrm>
            <a:off x="830964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830964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16</a:t>
            </a:r>
          </a:p>
        </p:txBody>
      </p:sp>
      <p:sp>
        <p:nvSpPr>
          <p:cNvPr id="47" name="Rectangle 46"/>
          <p:cNvSpPr/>
          <p:nvPr/>
        </p:nvSpPr>
        <p:spPr>
          <a:xfrm>
            <a:off x="874905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TextBox 47"/>
          <p:cNvSpPr txBox="1"/>
          <p:nvPr/>
        </p:nvSpPr>
        <p:spPr>
          <a:xfrm>
            <a:off x="874905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17</a:t>
            </a:r>
          </a:p>
        </p:txBody>
      </p:sp>
      <p:sp>
        <p:nvSpPr>
          <p:cNvPr id="49" name="Rectangle 48"/>
          <p:cNvSpPr/>
          <p:nvPr/>
        </p:nvSpPr>
        <p:spPr>
          <a:xfrm>
            <a:off x="918846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TextBox 49"/>
          <p:cNvSpPr txBox="1"/>
          <p:nvPr/>
        </p:nvSpPr>
        <p:spPr>
          <a:xfrm>
            <a:off x="918846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18</a:t>
            </a:r>
          </a:p>
        </p:txBody>
      </p:sp>
      <p:sp>
        <p:nvSpPr>
          <p:cNvPr id="51" name="Rectangle 50"/>
          <p:cNvSpPr/>
          <p:nvPr/>
        </p:nvSpPr>
        <p:spPr>
          <a:xfrm>
            <a:off x="962787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962787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19</a:t>
            </a:r>
          </a:p>
        </p:txBody>
      </p:sp>
      <p:sp>
        <p:nvSpPr>
          <p:cNvPr id="53" name="Rectangle 52"/>
          <p:cNvSpPr/>
          <p:nvPr/>
        </p:nvSpPr>
        <p:spPr>
          <a:xfrm>
            <a:off x="1006728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1006728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20</a:t>
            </a:r>
          </a:p>
        </p:txBody>
      </p:sp>
      <p:sp>
        <p:nvSpPr>
          <p:cNvPr id="55" name="Rectangle 54"/>
          <p:cNvSpPr/>
          <p:nvPr/>
        </p:nvSpPr>
        <p:spPr>
          <a:xfrm>
            <a:off x="1050669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TextBox 55"/>
          <p:cNvSpPr txBox="1"/>
          <p:nvPr/>
        </p:nvSpPr>
        <p:spPr>
          <a:xfrm>
            <a:off x="1050669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21</a:t>
            </a:r>
          </a:p>
        </p:txBody>
      </p:sp>
      <p:sp>
        <p:nvSpPr>
          <p:cNvPr id="57" name="Rectangle 56"/>
          <p:cNvSpPr/>
          <p:nvPr/>
        </p:nvSpPr>
        <p:spPr>
          <a:xfrm>
            <a:off x="1094610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TextBox 57"/>
          <p:cNvSpPr txBox="1"/>
          <p:nvPr/>
        </p:nvSpPr>
        <p:spPr>
          <a:xfrm>
            <a:off x="1094610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22</a:t>
            </a:r>
          </a:p>
        </p:txBody>
      </p:sp>
      <p:sp>
        <p:nvSpPr>
          <p:cNvPr id="59" name="Rectangle 58"/>
          <p:cNvSpPr/>
          <p:nvPr/>
        </p:nvSpPr>
        <p:spPr>
          <a:xfrm>
            <a:off x="1138551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TextBox 59"/>
          <p:cNvSpPr txBox="1"/>
          <p:nvPr/>
        </p:nvSpPr>
        <p:spPr>
          <a:xfrm>
            <a:off x="1138551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23</a:t>
            </a:r>
          </a:p>
        </p:txBody>
      </p:sp>
      <p:sp>
        <p:nvSpPr>
          <p:cNvPr id="61" name="Rectangle 60"/>
          <p:cNvSpPr/>
          <p:nvPr/>
        </p:nvSpPr>
        <p:spPr>
          <a:xfrm>
            <a:off x="415080" y="137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TextBox 61"/>
          <p:cNvSpPr txBox="1"/>
          <p:nvPr/>
        </p:nvSpPr>
        <p:spPr>
          <a:xfrm>
            <a:off x="415080" y="137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FRI 15/05</a:t>
            </a:r>
          </a:p>
        </p:txBody>
      </p:sp>
      <p:sp>
        <p:nvSpPr>
          <p:cNvPr id="63" name="Rectangle 62"/>
          <p:cNvSpPr/>
          <p:nvPr/>
        </p:nvSpPr>
        <p:spPr>
          <a:xfrm>
            <a:off x="127908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TextBox 63"/>
          <p:cNvSpPr txBox="1"/>
          <p:nvPr/>
        </p:nvSpPr>
        <p:spPr>
          <a:xfrm>
            <a:off x="127908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12</a:t>
            </a:r>
          </a:p>
        </p:txBody>
      </p:sp>
      <p:sp>
        <p:nvSpPr>
          <p:cNvPr id="65" name="Rectangle 64"/>
          <p:cNvSpPr/>
          <p:nvPr/>
        </p:nvSpPr>
        <p:spPr>
          <a:xfrm>
            <a:off x="171849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TextBox 65"/>
          <p:cNvSpPr txBox="1"/>
          <p:nvPr/>
        </p:nvSpPr>
        <p:spPr>
          <a:xfrm>
            <a:off x="171849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11</a:t>
            </a:r>
          </a:p>
        </p:txBody>
      </p:sp>
      <p:sp>
        <p:nvSpPr>
          <p:cNvPr id="67" name="Rectangle 66"/>
          <p:cNvSpPr/>
          <p:nvPr/>
        </p:nvSpPr>
        <p:spPr>
          <a:xfrm>
            <a:off x="215790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" name="TextBox 67"/>
          <p:cNvSpPr txBox="1"/>
          <p:nvPr/>
        </p:nvSpPr>
        <p:spPr>
          <a:xfrm>
            <a:off x="215790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69" name="Rectangle 68"/>
          <p:cNvSpPr/>
          <p:nvPr/>
        </p:nvSpPr>
        <p:spPr>
          <a:xfrm>
            <a:off x="259731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TextBox 69"/>
          <p:cNvSpPr txBox="1"/>
          <p:nvPr/>
        </p:nvSpPr>
        <p:spPr>
          <a:xfrm>
            <a:off x="259731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71" name="Rectangle 70"/>
          <p:cNvSpPr/>
          <p:nvPr/>
        </p:nvSpPr>
        <p:spPr>
          <a:xfrm>
            <a:off x="303672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" name="TextBox 71"/>
          <p:cNvSpPr txBox="1"/>
          <p:nvPr/>
        </p:nvSpPr>
        <p:spPr>
          <a:xfrm>
            <a:off x="303672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73" name="Rectangle 72"/>
          <p:cNvSpPr/>
          <p:nvPr/>
        </p:nvSpPr>
        <p:spPr>
          <a:xfrm>
            <a:off x="347613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" name="TextBox 73"/>
          <p:cNvSpPr txBox="1"/>
          <p:nvPr/>
        </p:nvSpPr>
        <p:spPr>
          <a:xfrm>
            <a:off x="347613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75" name="Rectangle 74"/>
          <p:cNvSpPr/>
          <p:nvPr/>
        </p:nvSpPr>
        <p:spPr>
          <a:xfrm>
            <a:off x="391554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" name="TextBox 75"/>
          <p:cNvSpPr txBox="1"/>
          <p:nvPr/>
        </p:nvSpPr>
        <p:spPr>
          <a:xfrm>
            <a:off x="391554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77" name="Rectangle 76"/>
          <p:cNvSpPr/>
          <p:nvPr/>
        </p:nvSpPr>
        <p:spPr>
          <a:xfrm>
            <a:off x="435495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" name="TextBox 77"/>
          <p:cNvSpPr txBox="1"/>
          <p:nvPr/>
        </p:nvSpPr>
        <p:spPr>
          <a:xfrm>
            <a:off x="435495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79" name="Rectangle 78"/>
          <p:cNvSpPr/>
          <p:nvPr/>
        </p:nvSpPr>
        <p:spPr>
          <a:xfrm>
            <a:off x="479436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" name="TextBox 79"/>
          <p:cNvSpPr txBox="1"/>
          <p:nvPr/>
        </p:nvSpPr>
        <p:spPr>
          <a:xfrm>
            <a:off x="479436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81" name="Rectangle 80"/>
          <p:cNvSpPr/>
          <p:nvPr/>
        </p:nvSpPr>
        <p:spPr>
          <a:xfrm>
            <a:off x="523377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2" name="TextBox 81"/>
          <p:cNvSpPr txBox="1"/>
          <p:nvPr/>
        </p:nvSpPr>
        <p:spPr>
          <a:xfrm>
            <a:off x="523377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83" name="Rectangle 82"/>
          <p:cNvSpPr/>
          <p:nvPr/>
        </p:nvSpPr>
        <p:spPr>
          <a:xfrm>
            <a:off x="567318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4" name="TextBox 83"/>
          <p:cNvSpPr txBox="1"/>
          <p:nvPr/>
        </p:nvSpPr>
        <p:spPr>
          <a:xfrm>
            <a:off x="567318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85" name="Rectangle 84"/>
          <p:cNvSpPr/>
          <p:nvPr/>
        </p:nvSpPr>
        <p:spPr>
          <a:xfrm>
            <a:off x="611259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6" name="TextBox 85"/>
          <p:cNvSpPr txBox="1"/>
          <p:nvPr/>
        </p:nvSpPr>
        <p:spPr>
          <a:xfrm>
            <a:off x="611259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15</a:t>
            </a:r>
          </a:p>
        </p:txBody>
      </p:sp>
      <p:sp>
        <p:nvSpPr>
          <p:cNvPr id="87" name="Rectangle 86"/>
          <p:cNvSpPr/>
          <p:nvPr/>
        </p:nvSpPr>
        <p:spPr>
          <a:xfrm>
            <a:off x="655200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8" name="TextBox 87"/>
          <p:cNvSpPr txBox="1"/>
          <p:nvPr/>
        </p:nvSpPr>
        <p:spPr>
          <a:xfrm>
            <a:off x="655200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12</a:t>
            </a:r>
          </a:p>
        </p:txBody>
      </p:sp>
      <p:sp>
        <p:nvSpPr>
          <p:cNvPr id="89" name="Rectangle 88"/>
          <p:cNvSpPr/>
          <p:nvPr/>
        </p:nvSpPr>
        <p:spPr>
          <a:xfrm>
            <a:off x="699141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0" name="TextBox 89"/>
          <p:cNvSpPr txBox="1"/>
          <p:nvPr/>
        </p:nvSpPr>
        <p:spPr>
          <a:xfrm>
            <a:off x="699141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12</a:t>
            </a:r>
          </a:p>
        </p:txBody>
      </p:sp>
      <p:sp>
        <p:nvSpPr>
          <p:cNvPr id="91" name="Rectangle 90"/>
          <p:cNvSpPr/>
          <p:nvPr/>
        </p:nvSpPr>
        <p:spPr>
          <a:xfrm>
            <a:off x="743082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2" name="TextBox 91"/>
          <p:cNvSpPr txBox="1"/>
          <p:nvPr/>
        </p:nvSpPr>
        <p:spPr>
          <a:xfrm>
            <a:off x="743082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93" name="Rectangle 92"/>
          <p:cNvSpPr/>
          <p:nvPr/>
        </p:nvSpPr>
        <p:spPr>
          <a:xfrm>
            <a:off x="787023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4" name="TextBox 93"/>
          <p:cNvSpPr txBox="1"/>
          <p:nvPr/>
        </p:nvSpPr>
        <p:spPr>
          <a:xfrm>
            <a:off x="787023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12</a:t>
            </a:r>
          </a:p>
        </p:txBody>
      </p:sp>
      <p:sp>
        <p:nvSpPr>
          <p:cNvPr id="95" name="Rectangle 94"/>
          <p:cNvSpPr/>
          <p:nvPr/>
        </p:nvSpPr>
        <p:spPr>
          <a:xfrm>
            <a:off x="830964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6" name="TextBox 95"/>
          <p:cNvSpPr txBox="1"/>
          <p:nvPr/>
        </p:nvSpPr>
        <p:spPr>
          <a:xfrm>
            <a:off x="830964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12</a:t>
            </a:r>
          </a:p>
        </p:txBody>
      </p:sp>
      <p:sp>
        <p:nvSpPr>
          <p:cNvPr id="97" name="Rectangle 96"/>
          <p:cNvSpPr/>
          <p:nvPr/>
        </p:nvSpPr>
        <p:spPr>
          <a:xfrm>
            <a:off x="874905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8" name="TextBox 97"/>
          <p:cNvSpPr txBox="1"/>
          <p:nvPr/>
        </p:nvSpPr>
        <p:spPr>
          <a:xfrm>
            <a:off x="874905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12</a:t>
            </a:r>
          </a:p>
        </p:txBody>
      </p:sp>
      <p:sp>
        <p:nvSpPr>
          <p:cNvPr id="99" name="Rectangle 98"/>
          <p:cNvSpPr/>
          <p:nvPr/>
        </p:nvSpPr>
        <p:spPr>
          <a:xfrm>
            <a:off x="918846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0" name="TextBox 99"/>
          <p:cNvSpPr txBox="1"/>
          <p:nvPr/>
        </p:nvSpPr>
        <p:spPr>
          <a:xfrm>
            <a:off x="918846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101" name="Rectangle 100"/>
          <p:cNvSpPr/>
          <p:nvPr/>
        </p:nvSpPr>
        <p:spPr>
          <a:xfrm>
            <a:off x="962787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2" name="TextBox 101"/>
          <p:cNvSpPr txBox="1"/>
          <p:nvPr/>
        </p:nvSpPr>
        <p:spPr>
          <a:xfrm>
            <a:off x="962787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13</a:t>
            </a:r>
          </a:p>
        </p:txBody>
      </p:sp>
      <p:sp>
        <p:nvSpPr>
          <p:cNvPr id="103" name="Rectangle 102"/>
          <p:cNvSpPr/>
          <p:nvPr/>
        </p:nvSpPr>
        <p:spPr>
          <a:xfrm>
            <a:off x="1006728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4" name="TextBox 103"/>
          <p:cNvSpPr txBox="1"/>
          <p:nvPr/>
        </p:nvSpPr>
        <p:spPr>
          <a:xfrm>
            <a:off x="1006728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13</a:t>
            </a:r>
          </a:p>
        </p:txBody>
      </p:sp>
      <p:sp>
        <p:nvSpPr>
          <p:cNvPr id="105" name="Rectangle 104"/>
          <p:cNvSpPr/>
          <p:nvPr/>
        </p:nvSpPr>
        <p:spPr>
          <a:xfrm>
            <a:off x="1050669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6" name="TextBox 105"/>
          <p:cNvSpPr txBox="1"/>
          <p:nvPr/>
        </p:nvSpPr>
        <p:spPr>
          <a:xfrm>
            <a:off x="1050669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13</a:t>
            </a:r>
          </a:p>
        </p:txBody>
      </p:sp>
      <p:sp>
        <p:nvSpPr>
          <p:cNvPr id="107" name="Rectangle 106"/>
          <p:cNvSpPr/>
          <p:nvPr/>
        </p:nvSpPr>
        <p:spPr>
          <a:xfrm>
            <a:off x="1094610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8" name="TextBox 107"/>
          <p:cNvSpPr txBox="1"/>
          <p:nvPr/>
        </p:nvSpPr>
        <p:spPr>
          <a:xfrm>
            <a:off x="1094610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16</a:t>
            </a:r>
          </a:p>
        </p:txBody>
      </p:sp>
      <p:sp>
        <p:nvSpPr>
          <p:cNvPr id="109" name="Rectangle 108"/>
          <p:cNvSpPr/>
          <p:nvPr/>
        </p:nvSpPr>
        <p:spPr>
          <a:xfrm>
            <a:off x="1138551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0" name="TextBox 109"/>
          <p:cNvSpPr txBox="1"/>
          <p:nvPr/>
        </p:nvSpPr>
        <p:spPr>
          <a:xfrm>
            <a:off x="1138551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19</a:t>
            </a:r>
          </a:p>
        </p:txBody>
      </p:sp>
      <p:sp>
        <p:nvSpPr>
          <p:cNvPr id="111" name="Rectangle 110"/>
          <p:cNvSpPr/>
          <p:nvPr/>
        </p:nvSpPr>
        <p:spPr>
          <a:xfrm>
            <a:off x="415080" y="164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2" name="TextBox 111"/>
          <p:cNvSpPr txBox="1"/>
          <p:nvPr/>
        </p:nvSpPr>
        <p:spPr>
          <a:xfrm>
            <a:off x="415080" y="164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SAT 16/05</a:t>
            </a:r>
          </a:p>
        </p:txBody>
      </p:sp>
      <p:sp>
        <p:nvSpPr>
          <p:cNvPr id="113" name="Rectangle 112"/>
          <p:cNvSpPr/>
          <p:nvPr/>
        </p:nvSpPr>
        <p:spPr>
          <a:xfrm>
            <a:off x="127908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4" name="TextBox 113"/>
          <p:cNvSpPr txBox="1"/>
          <p:nvPr/>
        </p:nvSpPr>
        <p:spPr>
          <a:xfrm>
            <a:off x="127908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15</a:t>
            </a:r>
          </a:p>
        </p:txBody>
      </p:sp>
      <p:sp>
        <p:nvSpPr>
          <p:cNvPr id="115" name="Rectangle 114"/>
          <p:cNvSpPr/>
          <p:nvPr/>
        </p:nvSpPr>
        <p:spPr>
          <a:xfrm>
            <a:off x="171849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6" name="TextBox 115"/>
          <p:cNvSpPr txBox="1"/>
          <p:nvPr/>
        </p:nvSpPr>
        <p:spPr>
          <a:xfrm>
            <a:off x="171849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15</a:t>
            </a:r>
          </a:p>
        </p:txBody>
      </p:sp>
      <p:sp>
        <p:nvSpPr>
          <p:cNvPr id="117" name="Rectangle 116"/>
          <p:cNvSpPr/>
          <p:nvPr/>
        </p:nvSpPr>
        <p:spPr>
          <a:xfrm>
            <a:off x="215790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8" name="TextBox 117"/>
          <p:cNvSpPr txBox="1"/>
          <p:nvPr/>
        </p:nvSpPr>
        <p:spPr>
          <a:xfrm>
            <a:off x="215790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12</a:t>
            </a:r>
          </a:p>
        </p:txBody>
      </p:sp>
      <p:sp>
        <p:nvSpPr>
          <p:cNvPr id="119" name="Rectangle 118"/>
          <p:cNvSpPr/>
          <p:nvPr/>
        </p:nvSpPr>
        <p:spPr>
          <a:xfrm>
            <a:off x="259731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0" name="TextBox 119"/>
          <p:cNvSpPr txBox="1"/>
          <p:nvPr/>
        </p:nvSpPr>
        <p:spPr>
          <a:xfrm>
            <a:off x="259731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121" name="Rectangle 120"/>
          <p:cNvSpPr/>
          <p:nvPr/>
        </p:nvSpPr>
        <p:spPr>
          <a:xfrm>
            <a:off x="303672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2" name="TextBox 121"/>
          <p:cNvSpPr txBox="1"/>
          <p:nvPr/>
        </p:nvSpPr>
        <p:spPr>
          <a:xfrm>
            <a:off x="303672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123" name="Rectangle 122"/>
          <p:cNvSpPr/>
          <p:nvPr/>
        </p:nvSpPr>
        <p:spPr>
          <a:xfrm>
            <a:off x="347613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4" name="TextBox 123"/>
          <p:cNvSpPr txBox="1"/>
          <p:nvPr/>
        </p:nvSpPr>
        <p:spPr>
          <a:xfrm>
            <a:off x="347613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125" name="Rectangle 124"/>
          <p:cNvSpPr/>
          <p:nvPr/>
        </p:nvSpPr>
        <p:spPr>
          <a:xfrm>
            <a:off x="391554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6" name="TextBox 125"/>
          <p:cNvSpPr txBox="1"/>
          <p:nvPr/>
        </p:nvSpPr>
        <p:spPr>
          <a:xfrm>
            <a:off x="391554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127" name="Rectangle 126"/>
          <p:cNvSpPr/>
          <p:nvPr/>
        </p:nvSpPr>
        <p:spPr>
          <a:xfrm>
            <a:off x="435495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8" name="Rectangle 127"/>
          <p:cNvSpPr/>
          <p:nvPr/>
        </p:nvSpPr>
        <p:spPr>
          <a:xfrm>
            <a:off x="479436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9" name="Rectangle 128"/>
          <p:cNvSpPr/>
          <p:nvPr/>
        </p:nvSpPr>
        <p:spPr>
          <a:xfrm>
            <a:off x="523377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0" name="Rectangle 129"/>
          <p:cNvSpPr/>
          <p:nvPr/>
        </p:nvSpPr>
        <p:spPr>
          <a:xfrm>
            <a:off x="567318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1" name="Rectangle 130"/>
          <p:cNvSpPr/>
          <p:nvPr/>
        </p:nvSpPr>
        <p:spPr>
          <a:xfrm>
            <a:off x="611259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2" name="Rectangle 131"/>
          <p:cNvSpPr/>
          <p:nvPr/>
        </p:nvSpPr>
        <p:spPr>
          <a:xfrm>
            <a:off x="655200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3" name="Rectangle 132"/>
          <p:cNvSpPr/>
          <p:nvPr/>
        </p:nvSpPr>
        <p:spPr>
          <a:xfrm>
            <a:off x="699141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4" name="Rectangle 133"/>
          <p:cNvSpPr/>
          <p:nvPr/>
        </p:nvSpPr>
        <p:spPr>
          <a:xfrm>
            <a:off x="743082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5" name="Rectangle 134"/>
          <p:cNvSpPr/>
          <p:nvPr/>
        </p:nvSpPr>
        <p:spPr>
          <a:xfrm>
            <a:off x="787023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6" name="Rectangle 135"/>
          <p:cNvSpPr/>
          <p:nvPr/>
        </p:nvSpPr>
        <p:spPr>
          <a:xfrm>
            <a:off x="830964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7" name="Rectangle 136"/>
          <p:cNvSpPr/>
          <p:nvPr/>
        </p:nvSpPr>
        <p:spPr>
          <a:xfrm>
            <a:off x="874905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8" name="Rectangle 137"/>
          <p:cNvSpPr/>
          <p:nvPr/>
        </p:nvSpPr>
        <p:spPr>
          <a:xfrm>
            <a:off x="918846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9" name="TextBox 138"/>
          <p:cNvSpPr txBox="1"/>
          <p:nvPr/>
        </p:nvSpPr>
        <p:spPr>
          <a:xfrm>
            <a:off x="918846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140" name="Rectangle 139"/>
          <p:cNvSpPr/>
          <p:nvPr/>
        </p:nvSpPr>
        <p:spPr>
          <a:xfrm>
            <a:off x="962787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1" name="TextBox 140"/>
          <p:cNvSpPr txBox="1"/>
          <p:nvPr/>
        </p:nvSpPr>
        <p:spPr>
          <a:xfrm>
            <a:off x="962787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16</a:t>
            </a:r>
          </a:p>
        </p:txBody>
      </p:sp>
      <p:sp>
        <p:nvSpPr>
          <p:cNvPr id="142" name="Rectangle 141"/>
          <p:cNvSpPr/>
          <p:nvPr/>
        </p:nvSpPr>
        <p:spPr>
          <a:xfrm>
            <a:off x="1006728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3" name="TextBox 142"/>
          <p:cNvSpPr txBox="1"/>
          <p:nvPr/>
        </p:nvSpPr>
        <p:spPr>
          <a:xfrm>
            <a:off x="1006728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17</a:t>
            </a:r>
          </a:p>
        </p:txBody>
      </p:sp>
      <p:sp>
        <p:nvSpPr>
          <p:cNvPr id="144" name="Rectangle 143"/>
          <p:cNvSpPr/>
          <p:nvPr/>
        </p:nvSpPr>
        <p:spPr>
          <a:xfrm>
            <a:off x="1050669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5" name="TextBox 144"/>
          <p:cNvSpPr txBox="1"/>
          <p:nvPr/>
        </p:nvSpPr>
        <p:spPr>
          <a:xfrm>
            <a:off x="1050669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16</a:t>
            </a:r>
          </a:p>
        </p:txBody>
      </p:sp>
      <p:sp>
        <p:nvSpPr>
          <p:cNvPr id="146" name="Rectangle 145"/>
          <p:cNvSpPr/>
          <p:nvPr/>
        </p:nvSpPr>
        <p:spPr>
          <a:xfrm>
            <a:off x="1094610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7" name="TextBox 146"/>
          <p:cNvSpPr txBox="1"/>
          <p:nvPr/>
        </p:nvSpPr>
        <p:spPr>
          <a:xfrm>
            <a:off x="1094610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16</a:t>
            </a:r>
          </a:p>
        </p:txBody>
      </p:sp>
      <p:sp>
        <p:nvSpPr>
          <p:cNvPr id="148" name="Rectangle 147"/>
          <p:cNvSpPr/>
          <p:nvPr/>
        </p:nvSpPr>
        <p:spPr>
          <a:xfrm>
            <a:off x="1138551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9" name="TextBox 148"/>
          <p:cNvSpPr txBox="1"/>
          <p:nvPr/>
        </p:nvSpPr>
        <p:spPr>
          <a:xfrm>
            <a:off x="1138551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18</a:t>
            </a:r>
          </a:p>
        </p:txBody>
      </p:sp>
      <p:sp>
        <p:nvSpPr>
          <p:cNvPr id="150" name="Rectangle 149"/>
          <p:cNvSpPr/>
          <p:nvPr/>
        </p:nvSpPr>
        <p:spPr>
          <a:xfrm>
            <a:off x="415080" y="191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1" name="TextBox 150"/>
          <p:cNvSpPr txBox="1"/>
          <p:nvPr/>
        </p:nvSpPr>
        <p:spPr>
          <a:xfrm>
            <a:off x="415080" y="191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SUN 17/05</a:t>
            </a:r>
          </a:p>
        </p:txBody>
      </p:sp>
      <p:sp>
        <p:nvSpPr>
          <p:cNvPr id="152" name="Rectangle 151"/>
          <p:cNvSpPr/>
          <p:nvPr/>
        </p:nvSpPr>
        <p:spPr>
          <a:xfrm>
            <a:off x="127908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3" name="TextBox 152"/>
          <p:cNvSpPr txBox="1"/>
          <p:nvPr/>
        </p:nvSpPr>
        <p:spPr>
          <a:xfrm>
            <a:off x="127908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12</a:t>
            </a:r>
          </a:p>
        </p:txBody>
      </p:sp>
      <p:sp>
        <p:nvSpPr>
          <p:cNvPr id="154" name="Rectangle 153"/>
          <p:cNvSpPr/>
          <p:nvPr/>
        </p:nvSpPr>
        <p:spPr>
          <a:xfrm>
            <a:off x="171849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5" name="TextBox 154"/>
          <p:cNvSpPr txBox="1"/>
          <p:nvPr/>
        </p:nvSpPr>
        <p:spPr>
          <a:xfrm>
            <a:off x="171849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11</a:t>
            </a:r>
          </a:p>
        </p:txBody>
      </p:sp>
      <p:sp>
        <p:nvSpPr>
          <p:cNvPr id="156" name="Rectangle 155"/>
          <p:cNvSpPr/>
          <p:nvPr/>
        </p:nvSpPr>
        <p:spPr>
          <a:xfrm>
            <a:off x="215790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7" name="TextBox 156"/>
          <p:cNvSpPr txBox="1"/>
          <p:nvPr/>
        </p:nvSpPr>
        <p:spPr>
          <a:xfrm>
            <a:off x="215790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158" name="Rectangle 157"/>
          <p:cNvSpPr/>
          <p:nvPr/>
        </p:nvSpPr>
        <p:spPr>
          <a:xfrm>
            <a:off x="259731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9" name="TextBox 158"/>
          <p:cNvSpPr txBox="1"/>
          <p:nvPr/>
        </p:nvSpPr>
        <p:spPr>
          <a:xfrm>
            <a:off x="259731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160" name="Rectangle 159"/>
          <p:cNvSpPr/>
          <p:nvPr/>
        </p:nvSpPr>
        <p:spPr>
          <a:xfrm>
            <a:off x="303672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1" name="TextBox 160"/>
          <p:cNvSpPr txBox="1"/>
          <p:nvPr/>
        </p:nvSpPr>
        <p:spPr>
          <a:xfrm>
            <a:off x="303672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162" name="Rectangle 161"/>
          <p:cNvSpPr/>
          <p:nvPr/>
        </p:nvSpPr>
        <p:spPr>
          <a:xfrm>
            <a:off x="347613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3" name="TextBox 162"/>
          <p:cNvSpPr txBox="1"/>
          <p:nvPr/>
        </p:nvSpPr>
        <p:spPr>
          <a:xfrm>
            <a:off x="347613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164" name="Rectangle 163"/>
          <p:cNvSpPr/>
          <p:nvPr/>
        </p:nvSpPr>
        <p:spPr>
          <a:xfrm>
            <a:off x="391554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5" name="TextBox 164"/>
          <p:cNvSpPr txBox="1"/>
          <p:nvPr/>
        </p:nvSpPr>
        <p:spPr>
          <a:xfrm>
            <a:off x="391554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166" name="Rectangle 165"/>
          <p:cNvSpPr/>
          <p:nvPr/>
        </p:nvSpPr>
        <p:spPr>
          <a:xfrm>
            <a:off x="435495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7" name="TextBox 166"/>
          <p:cNvSpPr txBox="1"/>
          <p:nvPr/>
        </p:nvSpPr>
        <p:spPr>
          <a:xfrm>
            <a:off x="435495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168" name="Rectangle 167"/>
          <p:cNvSpPr/>
          <p:nvPr/>
        </p:nvSpPr>
        <p:spPr>
          <a:xfrm>
            <a:off x="479436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9" name="TextBox 168"/>
          <p:cNvSpPr txBox="1"/>
          <p:nvPr/>
        </p:nvSpPr>
        <p:spPr>
          <a:xfrm>
            <a:off x="479436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170" name="Rectangle 169"/>
          <p:cNvSpPr/>
          <p:nvPr/>
        </p:nvSpPr>
        <p:spPr>
          <a:xfrm>
            <a:off x="523377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1" name="TextBox 170"/>
          <p:cNvSpPr txBox="1"/>
          <p:nvPr/>
        </p:nvSpPr>
        <p:spPr>
          <a:xfrm>
            <a:off x="523377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172" name="Rectangle 171"/>
          <p:cNvSpPr/>
          <p:nvPr/>
        </p:nvSpPr>
        <p:spPr>
          <a:xfrm>
            <a:off x="567318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3" name="TextBox 172"/>
          <p:cNvSpPr txBox="1"/>
          <p:nvPr/>
        </p:nvSpPr>
        <p:spPr>
          <a:xfrm>
            <a:off x="567318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174" name="Rectangle 173"/>
          <p:cNvSpPr/>
          <p:nvPr/>
        </p:nvSpPr>
        <p:spPr>
          <a:xfrm>
            <a:off x="611259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5" name="TextBox 174"/>
          <p:cNvSpPr txBox="1"/>
          <p:nvPr/>
        </p:nvSpPr>
        <p:spPr>
          <a:xfrm>
            <a:off x="611259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11</a:t>
            </a:r>
          </a:p>
        </p:txBody>
      </p:sp>
      <p:sp>
        <p:nvSpPr>
          <p:cNvPr id="176" name="Rectangle 175"/>
          <p:cNvSpPr/>
          <p:nvPr/>
        </p:nvSpPr>
        <p:spPr>
          <a:xfrm>
            <a:off x="655200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7" name="TextBox 176"/>
          <p:cNvSpPr txBox="1"/>
          <p:nvPr/>
        </p:nvSpPr>
        <p:spPr>
          <a:xfrm>
            <a:off x="655200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178" name="Rectangle 177"/>
          <p:cNvSpPr/>
          <p:nvPr/>
        </p:nvSpPr>
        <p:spPr>
          <a:xfrm>
            <a:off x="699141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9" name="TextBox 178"/>
          <p:cNvSpPr txBox="1"/>
          <p:nvPr/>
        </p:nvSpPr>
        <p:spPr>
          <a:xfrm>
            <a:off x="699141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180" name="Rectangle 179"/>
          <p:cNvSpPr/>
          <p:nvPr/>
        </p:nvSpPr>
        <p:spPr>
          <a:xfrm>
            <a:off x="743082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1" name="TextBox 180"/>
          <p:cNvSpPr txBox="1"/>
          <p:nvPr/>
        </p:nvSpPr>
        <p:spPr>
          <a:xfrm>
            <a:off x="743082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182" name="Rectangle 181"/>
          <p:cNvSpPr/>
          <p:nvPr/>
        </p:nvSpPr>
        <p:spPr>
          <a:xfrm>
            <a:off x="787023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3" name="TextBox 182"/>
          <p:cNvSpPr txBox="1"/>
          <p:nvPr/>
        </p:nvSpPr>
        <p:spPr>
          <a:xfrm>
            <a:off x="787023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184" name="Rectangle 183"/>
          <p:cNvSpPr/>
          <p:nvPr/>
        </p:nvSpPr>
        <p:spPr>
          <a:xfrm>
            <a:off x="830964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5" name="TextBox 184"/>
          <p:cNvSpPr txBox="1"/>
          <p:nvPr/>
        </p:nvSpPr>
        <p:spPr>
          <a:xfrm>
            <a:off x="830964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15</a:t>
            </a:r>
          </a:p>
        </p:txBody>
      </p:sp>
      <p:sp>
        <p:nvSpPr>
          <p:cNvPr id="186" name="Rectangle 185"/>
          <p:cNvSpPr/>
          <p:nvPr/>
        </p:nvSpPr>
        <p:spPr>
          <a:xfrm>
            <a:off x="874905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7" name="TextBox 186"/>
          <p:cNvSpPr txBox="1"/>
          <p:nvPr/>
        </p:nvSpPr>
        <p:spPr>
          <a:xfrm>
            <a:off x="874905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188" name="Rectangle 187"/>
          <p:cNvSpPr/>
          <p:nvPr/>
        </p:nvSpPr>
        <p:spPr>
          <a:xfrm>
            <a:off x="918846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9" name="TextBox 188"/>
          <p:cNvSpPr txBox="1"/>
          <p:nvPr/>
        </p:nvSpPr>
        <p:spPr>
          <a:xfrm>
            <a:off x="918846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190" name="Rectangle 189"/>
          <p:cNvSpPr/>
          <p:nvPr/>
        </p:nvSpPr>
        <p:spPr>
          <a:xfrm>
            <a:off x="962787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1" name="TextBox 190"/>
          <p:cNvSpPr txBox="1"/>
          <p:nvPr/>
        </p:nvSpPr>
        <p:spPr>
          <a:xfrm>
            <a:off x="962787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192" name="Rectangle 191"/>
          <p:cNvSpPr/>
          <p:nvPr/>
        </p:nvSpPr>
        <p:spPr>
          <a:xfrm>
            <a:off x="1006728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3" name="TextBox 192"/>
          <p:cNvSpPr txBox="1"/>
          <p:nvPr/>
        </p:nvSpPr>
        <p:spPr>
          <a:xfrm>
            <a:off x="1006728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19</a:t>
            </a:r>
          </a:p>
        </p:txBody>
      </p:sp>
      <p:sp>
        <p:nvSpPr>
          <p:cNvPr id="194" name="Rectangle 193"/>
          <p:cNvSpPr/>
          <p:nvPr/>
        </p:nvSpPr>
        <p:spPr>
          <a:xfrm>
            <a:off x="1050669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5" name="TextBox 194"/>
          <p:cNvSpPr txBox="1"/>
          <p:nvPr/>
        </p:nvSpPr>
        <p:spPr>
          <a:xfrm>
            <a:off x="1050669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11</a:t>
            </a:r>
          </a:p>
        </p:txBody>
      </p:sp>
      <p:sp>
        <p:nvSpPr>
          <p:cNvPr id="196" name="Rectangle 195"/>
          <p:cNvSpPr/>
          <p:nvPr/>
        </p:nvSpPr>
        <p:spPr>
          <a:xfrm>
            <a:off x="1094610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7" name="TextBox 196"/>
          <p:cNvSpPr txBox="1"/>
          <p:nvPr/>
        </p:nvSpPr>
        <p:spPr>
          <a:xfrm>
            <a:off x="1094610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12</a:t>
            </a:r>
          </a:p>
        </p:txBody>
      </p:sp>
      <p:sp>
        <p:nvSpPr>
          <p:cNvPr id="198" name="Rectangle 197"/>
          <p:cNvSpPr/>
          <p:nvPr/>
        </p:nvSpPr>
        <p:spPr>
          <a:xfrm>
            <a:off x="1138551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9" name="TextBox 198"/>
          <p:cNvSpPr txBox="1"/>
          <p:nvPr/>
        </p:nvSpPr>
        <p:spPr>
          <a:xfrm>
            <a:off x="1138551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16</a:t>
            </a:r>
          </a:p>
        </p:txBody>
      </p:sp>
      <p:sp>
        <p:nvSpPr>
          <p:cNvPr id="200" name="Rectangle 199"/>
          <p:cNvSpPr/>
          <p:nvPr/>
        </p:nvSpPr>
        <p:spPr>
          <a:xfrm>
            <a:off x="415080" y="218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1" name="TextBox 200"/>
          <p:cNvSpPr txBox="1"/>
          <p:nvPr/>
        </p:nvSpPr>
        <p:spPr>
          <a:xfrm>
            <a:off x="415080" y="218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MON 18/05</a:t>
            </a:r>
          </a:p>
        </p:txBody>
      </p:sp>
      <p:sp>
        <p:nvSpPr>
          <p:cNvPr id="202" name="Rectangle 201"/>
          <p:cNvSpPr/>
          <p:nvPr/>
        </p:nvSpPr>
        <p:spPr>
          <a:xfrm>
            <a:off x="127908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3" name="TextBox 202"/>
          <p:cNvSpPr txBox="1"/>
          <p:nvPr/>
        </p:nvSpPr>
        <p:spPr>
          <a:xfrm>
            <a:off x="127908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13</a:t>
            </a:r>
          </a:p>
        </p:txBody>
      </p:sp>
      <p:sp>
        <p:nvSpPr>
          <p:cNvPr id="204" name="Rectangle 203"/>
          <p:cNvSpPr/>
          <p:nvPr/>
        </p:nvSpPr>
        <p:spPr>
          <a:xfrm>
            <a:off x="171849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5" name="TextBox 204"/>
          <p:cNvSpPr txBox="1"/>
          <p:nvPr/>
        </p:nvSpPr>
        <p:spPr>
          <a:xfrm>
            <a:off x="171849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16</a:t>
            </a:r>
          </a:p>
        </p:txBody>
      </p:sp>
      <p:sp>
        <p:nvSpPr>
          <p:cNvPr id="206" name="Rectangle 205"/>
          <p:cNvSpPr/>
          <p:nvPr/>
        </p:nvSpPr>
        <p:spPr>
          <a:xfrm>
            <a:off x="215790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7" name="TextBox 206"/>
          <p:cNvSpPr txBox="1"/>
          <p:nvPr/>
        </p:nvSpPr>
        <p:spPr>
          <a:xfrm>
            <a:off x="215790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12</a:t>
            </a:r>
          </a:p>
        </p:txBody>
      </p:sp>
      <p:sp>
        <p:nvSpPr>
          <p:cNvPr id="208" name="Rectangle 207"/>
          <p:cNvSpPr/>
          <p:nvPr/>
        </p:nvSpPr>
        <p:spPr>
          <a:xfrm>
            <a:off x="259731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9" name="TextBox 208"/>
          <p:cNvSpPr txBox="1"/>
          <p:nvPr/>
        </p:nvSpPr>
        <p:spPr>
          <a:xfrm>
            <a:off x="259731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210" name="Rectangle 209"/>
          <p:cNvSpPr/>
          <p:nvPr/>
        </p:nvSpPr>
        <p:spPr>
          <a:xfrm>
            <a:off x="303672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1" name="TextBox 210"/>
          <p:cNvSpPr txBox="1"/>
          <p:nvPr/>
        </p:nvSpPr>
        <p:spPr>
          <a:xfrm>
            <a:off x="303672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212" name="Rectangle 211"/>
          <p:cNvSpPr/>
          <p:nvPr/>
        </p:nvSpPr>
        <p:spPr>
          <a:xfrm>
            <a:off x="347613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3" name="TextBox 212"/>
          <p:cNvSpPr txBox="1"/>
          <p:nvPr/>
        </p:nvSpPr>
        <p:spPr>
          <a:xfrm>
            <a:off x="347613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214" name="Rectangle 213"/>
          <p:cNvSpPr/>
          <p:nvPr/>
        </p:nvSpPr>
        <p:spPr>
          <a:xfrm>
            <a:off x="391554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5" name="TextBox 214"/>
          <p:cNvSpPr txBox="1"/>
          <p:nvPr/>
        </p:nvSpPr>
        <p:spPr>
          <a:xfrm>
            <a:off x="391554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216" name="Rectangle 215"/>
          <p:cNvSpPr/>
          <p:nvPr/>
        </p:nvSpPr>
        <p:spPr>
          <a:xfrm>
            <a:off x="435495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7" name="TextBox 216"/>
          <p:cNvSpPr txBox="1"/>
          <p:nvPr/>
        </p:nvSpPr>
        <p:spPr>
          <a:xfrm>
            <a:off x="435495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218" name="Rectangle 217"/>
          <p:cNvSpPr/>
          <p:nvPr/>
        </p:nvSpPr>
        <p:spPr>
          <a:xfrm>
            <a:off x="479436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9" name="TextBox 218"/>
          <p:cNvSpPr txBox="1"/>
          <p:nvPr/>
        </p:nvSpPr>
        <p:spPr>
          <a:xfrm>
            <a:off x="479436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220" name="Rectangle 219"/>
          <p:cNvSpPr/>
          <p:nvPr/>
        </p:nvSpPr>
        <p:spPr>
          <a:xfrm>
            <a:off x="523377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1" name="TextBox 220"/>
          <p:cNvSpPr txBox="1"/>
          <p:nvPr/>
        </p:nvSpPr>
        <p:spPr>
          <a:xfrm>
            <a:off x="523377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222" name="Rectangle 221"/>
          <p:cNvSpPr/>
          <p:nvPr/>
        </p:nvSpPr>
        <p:spPr>
          <a:xfrm>
            <a:off x="567318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3" name="TextBox 222"/>
          <p:cNvSpPr txBox="1"/>
          <p:nvPr/>
        </p:nvSpPr>
        <p:spPr>
          <a:xfrm>
            <a:off x="567318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224" name="Rectangle 223"/>
          <p:cNvSpPr/>
          <p:nvPr/>
        </p:nvSpPr>
        <p:spPr>
          <a:xfrm>
            <a:off x="611259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5" name="TextBox 224"/>
          <p:cNvSpPr txBox="1"/>
          <p:nvPr/>
        </p:nvSpPr>
        <p:spPr>
          <a:xfrm>
            <a:off x="611259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17</a:t>
            </a:r>
          </a:p>
        </p:txBody>
      </p:sp>
      <p:sp>
        <p:nvSpPr>
          <p:cNvPr id="226" name="Rectangle 225"/>
          <p:cNvSpPr/>
          <p:nvPr/>
        </p:nvSpPr>
        <p:spPr>
          <a:xfrm>
            <a:off x="655200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7" name="TextBox 226"/>
          <p:cNvSpPr txBox="1"/>
          <p:nvPr/>
        </p:nvSpPr>
        <p:spPr>
          <a:xfrm>
            <a:off x="655200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228" name="Rectangle 227"/>
          <p:cNvSpPr/>
          <p:nvPr/>
        </p:nvSpPr>
        <p:spPr>
          <a:xfrm>
            <a:off x="699141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9" name="TextBox 228"/>
          <p:cNvSpPr txBox="1"/>
          <p:nvPr/>
        </p:nvSpPr>
        <p:spPr>
          <a:xfrm>
            <a:off x="699141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12</a:t>
            </a:r>
          </a:p>
        </p:txBody>
      </p:sp>
      <p:sp>
        <p:nvSpPr>
          <p:cNvPr id="230" name="Rectangle 229"/>
          <p:cNvSpPr/>
          <p:nvPr/>
        </p:nvSpPr>
        <p:spPr>
          <a:xfrm>
            <a:off x="743082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1" name="TextBox 230"/>
          <p:cNvSpPr txBox="1"/>
          <p:nvPr/>
        </p:nvSpPr>
        <p:spPr>
          <a:xfrm>
            <a:off x="743082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17</a:t>
            </a:r>
          </a:p>
        </p:txBody>
      </p:sp>
      <p:sp>
        <p:nvSpPr>
          <p:cNvPr id="232" name="Rectangle 231"/>
          <p:cNvSpPr/>
          <p:nvPr/>
        </p:nvSpPr>
        <p:spPr>
          <a:xfrm>
            <a:off x="787023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3" name="TextBox 232"/>
          <p:cNvSpPr txBox="1"/>
          <p:nvPr/>
        </p:nvSpPr>
        <p:spPr>
          <a:xfrm>
            <a:off x="787023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11</a:t>
            </a:r>
          </a:p>
        </p:txBody>
      </p:sp>
      <p:sp>
        <p:nvSpPr>
          <p:cNvPr id="234" name="Rectangle 233"/>
          <p:cNvSpPr/>
          <p:nvPr/>
        </p:nvSpPr>
        <p:spPr>
          <a:xfrm>
            <a:off x="830964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5" name="TextBox 234"/>
          <p:cNvSpPr txBox="1"/>
          <p:nvPr/>
        </p:nvSpPr>
        <p:spPr>
          <a:xfrm>
            <a:off x="830964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13</a:t>
            </a:r>
          </a:p>
        </p:txBody>
      </p:sp>
      <p:sp>
        <p:nvSpPr>
          <p:cNvPr id="236" name="Rectangle 235"/>
          <p:cNvSpPr/>
          <p:nvPr/>
        </p:nvSpPr>
        <p:spPr>
          <a:xfrm>
            <a:off x="874905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7" name="TextBox 236"/>
          <p:cNvSpPr txBox="1"/>
          <p:nvPr/>
        </p:nvSpPr>
        <p:spPr>
          <a:xfrm>
            <a:off x="874905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238" name="Rectangle 237"/>
          <p:cNvSpPr/>
          <p:nvPr/>
        </p:nvSpPr>
        <p:spPr>
          <a:xfrm>
            <a:off x="918846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9" name="TextBox 238"/>
          <p:cNvSpPr txBox="1"/>
          <p:nvPr/>
        </p:nvSpPr>
        <p:spPr>
          <a:xfrm>
            <a:off x="918846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240" name="Rectangle 239"/>
          <p:cNvSpPr/>
          <p:nvPr/>
        </p:nvSpPr>
        <p:spPr>
          <a:xfrm>
            <a:off x="962787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1" name="TextBox 240"/>
          <p:cNvSpPr txBox="1"/>
          <p:nvPr/>
        </p:nvSpPr>
        <p:spPr>
          <a:xfrm>
            <a:off x="962787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242" name="Rectangle 241"/>
          <p:cNvSpPr/>
          <p:nvPr/>
        </p:nvSpPr>
        <p:spPr>
          <a:xfrm>
            <a:off x="1006728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3" name="TextBox 242"/>
          <p:cNvSpPr txBox="1"/>
          <p:nvPr/>
        </p:nvSpPr>
        <p:spPr>
          <a:xfrm>
            <a:off x="1006728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11</a:t>
            </a:r>
          </a:p>
        </p:txBody>
      </p:sp>
      <p:sp>
        <p:nvSpPr>
          <p:cNvPr id="244" name="Rectangle 243"/>
          <p:cNvSpPr/>
          <p:nvPr/>
        </p:nvSpPr>
        <p:spPr>
          <a:xfrm>
            <a:off x="1050669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5" name="TextBox 244"/>
          <p:cNvSpPr txBox="1"/>
          <p:nvPr/>
        </p:nvSpPr>
        <p:spPr>
          <a:xfrm>
            <a:off x="1050669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246" name="Rectangle 245"/>
          <p:cNvSpPr/>
          <p:nvPr/>
        </p:nvSpPr>
        <p:spPr>
          <a:xfrm>
            <a:off x="1094610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7" name="TextBox 246"/>
          <p:cNvSpPr txBox="1"/>
          <p:nvPr/>
        </p:nvSpPr>
        <p:spPr>
          <a:xfrm>
            <a:off x="1094610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15</a:t>
            </a:r>
          </a:p>
        </p:txBody>
      </p:sp>
      <p:sp>
        <p:nvSpPr>
          <p:cNvPr id="248" name="Rectangle 247"/>
          <p:cNvSpPr/>
          <p:nvPr/>
        </p:nvSpPr>
        <p:spPr>
          <a:xfrm>
            <a:off x="1138551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9" name="TextBox 248"/>
          <p:cNvSpPr txBox="1"/>
          <p:nvPr/>
        </p:nvSpPr>
        <p:spPr>
          <a:xfrm>
            <a:off x="1138551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16</a:t>
            </a:r>
          </a:p>
        </p:txBody>
      </p:sp>
      <p:sp>
        <p:nvSpPr>
          <p:cNvPr id="250" name="Rectangle 249"/>
          <p:cNvSpPr/>
          <p:nvPr/>
        </p:nvSpPr>
        <p:spPr>
          <a:xfrm>
            <a:off x="415080" y="245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1" name="TextBox 250"/>
          <p:cNvSpPr txBox="1"/>
          <p:nvPr/>
        </p:nvSpPr>
        <p:spPr>
          <a:xfrm>
            <a:off x="415080" y="245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TUE 19/05</a:t>
            </a:r>
          </a:p>
        </p:txBody>
      </p:sp>
      <p:sp>
        <p:nvSpPr>
          <p:cNvPr id="252" name="Rectangle 251"/>
          <p:cNvSpPr/>
          <p:nvPr/>
        </p:nvSpPr>
        <p:spPr>
          <a:xfrm>
            <a:off x="127908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3" name="TextBox 252"/>
          <p:cNvSpPr txBox="1"/>
          <p:nvPr/>
        </p:nvSpPr>
        <p:spPr>
          <a:xfrm>
            <a:off x="127908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13</a:t>
            </a:r>
          </a:p>
        </p:txBody>
      </p:sp>
      <p:sp>
        <p:nvSpPr>
          <p:cNvPr id="254" name="Rectangle 253"/>
          <p:cNvSpPr/>
          <p:nvPr/>
        </p:nvSpPr>
        <p:spPr>
          <a:xfrm>
            <a:off x="171849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5" name="TextBox 254"/>
          <p:cNvSpPr txBox="1"/>
          <p:nvPr/>
        </p:nvSpPr>
        <p:spPr>
          <a:xfrm>
            <a:off x="171849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256" name="Rectangle 255"/>
          <p:cNvSpPr/>
          <p:nvPr/>
        </p:nvSpPr>
        <p:spPr>
          <a:xfrm>
            <a:off x="215790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7" name="TextBox 256"/>
          <p:cNvSpPr txBox="1"/>
          <p:nvPr/>
        </p:nvSpPr>
        <p:spPr>
          <a:xfrm>
            <a:off x="215790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258" name="Rectangle 257"/>
          <p:cNvSpPr/>
          <p:nvPr/>
        </p:nvSpPr>
        <p:spPr>
          <a:xfrm>
            <a:off x="259731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9" name="TextBox 258"/>
          <p:cNvSpPr txBox="1"/>
          <p:nvPr/>
        </p:nvSpPr>
        <p:spPr>
          <a:xfrm>
            <a:off x="259731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260" name="Rectangle 259"/>
          <p:cNvSpPr/>
          <p:nvPr/>
        </p:nvSpPr>
        <p:spPr>
          <a:xfrm>
            <a:off x="303672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1" name="TextBox 260"/>
          <p:cNvSpPr txBox="1"/>
          <p:nvPr/>
        </p:nvSpPr>
        <p:spPr>
          <a:xfrm>
            <a:off x="303672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262" name="Rectangle 261"/>
          <p:cNvSpPr/>
          <p:nvPr/>
        </p:nvSpPr>
        <p:spPr>
          <a:xfrm>
            <a:off x="347613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3" name="TextBox 262"/>
          <p:cNvSpPr txBox="1"/>
          <p:nvPr/>
        </p:nvSpPr>
        <p:spPr>
          <a:xfrm>
            <a:off x="347613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264" name="Rectangle 263"/>
          <p:cNvSpPr/>
          <p:nvPr/>
        </p:nvSpPr>
        <p:spPr>
          <a:xfrm>
            <a:off x="391554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5" name="TextBox 264"/>
          <p:cNvSpPr txBox="1"/>
          <p:nvPr/>
        </p:nvSpPr>
        <p:spPr>
          <a:xfrm>
            <a:off x="391554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266" name="Rectangle 265"/>
          <p:cNvSpPr/>
          <p:nvPr/>
        </p:nvSpPr>
        <p:spPr>
          <a:xfrm>
            <a:off x="435495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7" name="TextBox 266"/>
          <p:cNvSpPr txBox="1"/>
          <p:nvPr/>
        </p:nvSpPr>
        <p:spPr>
          <a:xfrm>
            <a:off x="435495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268" name="Rectangle 267"/>
          <p:cNvSpPr/>
          <p:nvPr/>
        </p:nvSpPr>
        <p:spPr>
          <a:xfrm>
            <a:off x="479436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9" name="TextBox 268"/>
          <p:cNvSpPr txBox="1"/>
          <p:nvPr/>
        </p:nvSpPr>
        <p:spPr>
          <a:xfrm>
            <a:off x="479436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270" name="Rectangle 269"/>
          <p:cNvSpPr/>
          <p:nvPr/>
        </p:nvSpPr>
        <p:spPr>
          <a:xfrm>
            <a:off x="523377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1" name="TextBox 270"/>
          <p:cNvSpPr txBox="1"/>
          <p:nvPr/>
        </p:nvSpPr>
        <p:spPr>
          <a:xfrm>
            <a:off x="523377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272" name="Rectangle 271"/>
          <p:cNvSpPr/>
          <p:nvPr/>
        </p:nvSpPr>
        <p:spPr>
          <a:xfrm>
            <a:off x="567318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3" name="TextBox 272"/>
          <p:cNvSpPr txBox="1"/>
          <p:nvPr/>
        </p:nvSpPr>
        <p:spPr>
          <a:xfrm>
            <a:off x="567318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274" name="Rectangle 273"/>
          <p:cNvSpPr/>
          <p:nvPr/>
        </p:nvSpPr>
        <p:spPr>
          <a:xfrm>
            <a:off x="611259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5" name="TextBox 274"/>
          <p:cNvSpPr txBox="1"/>
          <p:nvPr/>
        </p:nvSpPr>
        <p:spPr>
          <a:xfrm>
            <a:off x="611259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15</a:t>
            </a:r>
          </a:p>
        </p:txBody>
      </p:sp>
      <p:sp>
        <p:nvSpPr>
          <p:cNvPr id="276" name="Rectangle 275"/>
          <p:cNvSpPr/>
          <p:nvPr/>
        </p:nvSpPr>
        <p:spPr>
          <a:xfrm>
            <a:off x="655200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7" name="TextBox 276"/>
          <p:cNvSpPr txBox="1"/>
          <p:nvPr/>
        </p:nvSpPr>
        <p:spPr>
          <a:xfrm>
            <a:off x="655200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15</a:t>
            </a:r>
          </a:p>
        </p:txBody>
      </p:sp>
      <p:sp>
        <p:nvSpPr>
          <p:cNvPr id="278" name="Rectangle 277"/>
          <p:cNvSpPr/>
          <p:nvPr/>
        </p:nvSpPr>
        <p:spPr>
          <a:xfrm>
            <a:off x="699141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9" name="TextBox 278"/>
          <p:cNvSpPr txBox="1"/>
          <p:nvPr/>
        </p:nvSpPr>
        <p:spPr>
          <a:xfrm>
            <a:off x="699141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15</a:t>
            </a:r>
          </a:p>
        </p:txBody>
      </p:sp>
      <p:sp>
        <p:nvSpPr>
          <p:cNvPr id="280" name="Rectangle 279"/>
          <p:cNvSpPr/>
          <p:nvPr/>
        </p:nvSpPr>
        <p:spPr>
          <a:xfrm>
            <a:off x="743082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1" name="TextBox 280"/>
          <p:cNvSpPr txBox="1"/>
          <p:nvPr/>
        </p:nvSpPr>
        <p:spPr>
          <a:xfrm>
            <a:off x="743082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12</a:t>
            </a:r>
          </a:p>
        </p:txBody>
      </p:sp>
      <p:sp>
        <p:nvSpPr>
          <p:cNvPr id="282" name="Rectangle 281"/>
          <p:cNvSpPr/>
          <p:nvPr/>
        </p:nvSpPr>
        <p:spPr>
          <a:xfrm>
            <a:off x="787023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3" name="TextBox 282"/>
          <p:cNvSpPr txBox="1"/>
          <p:nvPr/>
        </p:nvSpPr>
        <p:spPr>
          <a:xfrm>
            <a:off x="787023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284" name="Rectangle 283"/>
          <p:cNvSpPr/>
          <p:nvPr/>
        </p:nvSpPr>
        <p:spPr>
          <a:xfrm>
            <a:off x="830964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5" name="TextBox 284"/>
          <p:cNvSpPr txBox="1"/>
          <p:nvPr/>
        </p:nvSpPr>
        <p:spPr>
          <a:xfrm>
            <a:off x="830964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286" name="Rectangle 285"/>
          <p:cNvSpPr/>
          <p:nvPr/>
        </p:nvSpPr>
        <p:spPr>
          <a:xfrm>
            <a:off x="874905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7" name="TextBox 286"/>
          <p:cNvSpPr txBox="1"/>
          <p:nvPr/>
        </p:nvSpPr>
        <p:spPr>
          <a:xfrm>
            <a:off x="874905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288" name="Rectangle 287"/>
          <p:cNvSpPr/>
          <p:nvPr/>
        </p:nvSpPr>
        <p:spPr>
          <a:xfrm>
            <a:off x="918846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9" name="TextBox 288"/>
          <p:cNvSpPr txBox="1"/>
          <p:nvPr/>
        </p:nvSpPr>
        <p:spPr>
          <a:xfrm>
            <a:off x="918846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290" name="Rectangle 289"/>
          <p:cNvSpPr/>
          <p:nvPr/>
        </p:nvSpPr>
        <p:spPr>
          <a:xfrm>
            <a:off x="962787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1" name="TextBox 290"/>
          <p:cNvSpPr txBox="1"/>
          <p:nvPr/>
        </p:nvSpPr>
        <p:spPr>
          <a:xfrm>
            <a:off x="962787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292" name="Rectangle 291"/>
          <p:cNvSpPr/>
          <p:nvPr/>
        </p:nvSpPr>
        <p:spPr>
          <a:xfrm>
            <a:off x="1006728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3" name="TextBox 292"/>
          <p:cNvSpPr txBox="1"/>
          <p:nvPr/>
        </p:nvSpPr>
        <p:spPr>
          <a:xfrm>
            <a:off x="1006728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294" name="Rectangle 293"/>
          <p:cNvSpPr/>
          <p:nvPr/>
        </p:nvSpPr>
        <p:spPr>
          <a:xfrm>
            <a:off x="1050669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5" name="TextBox 294"/>
          <p:cNvSpPr txBox="1"/>
          <p:nvPr/>
        </p:nvSpPr>
        <p:spPr>
          <a:xfrm>
            <a:off x="1050669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296" name="Rectangle 295"/>
          <p:cNvSpPr/>
          <p:nvPr/>
        </p:nvSpPr>
        <p:spPr>
          <a:xfrm>
            <a:off x="1094610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7" name="TextBox 296"/>
          <p:cNvSpPr txBox="1"/>
          <p:nvPr/>
        </p:nvSpPr>
        <p:spPr>
          <a:xfrm>
            <a:off x="1094610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12</a:t>
            </a:r>
          </a:p>
        </p:txBody>
      </p:sp>
      <p:sp>
        <p:nvSpPr>
          <p:cNvPr id="298" name="Rectangle 297"/>
          <p:cNvSpPr/>
          <p:nvPr/>
        </p:nvSpPr>
        <p:spPr>
          <a:xfrm>
            <a:off x="1138551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9" name="TextBox 298"/>
          <p:cNvSpPr txBox="1"/>
          <p:nvPr/>
        </p:nvSpPr>
        <p:spPr>
          <a:xfrm>
            <a:off x="1138551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17</a:t>
            </a:r>
          </a:p>
        </p:txBody>
      </p:sp>
      <p:sp>
        <p:nvSpPr>
          <p:cNvPr id="300" name="Rectangle 299"/>
          <p:cNvSpPr/>
          <p:nvPr/>
        </p:nvSpPr>
        <p:spPr>
          <a:xfrm>
            <a:off x="415080" y="272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1" name="TextBox 300"/>
          <p:cNvSpPr txBox="1"/>
          <p:nvPr/>
        </p:nvSpPr>
        <p:spPr>
          <a:xfrm>
            <a:off x="415080" y="272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WED 20/05</a:t>
            </a:r>
          </a:p>
        </p:txBody>
      </p:sp>
      <p:sp>
        <p:nvSpPr>
          <p:cNvPr id="302" name="Rectangle 301"/>
          <p:cNvSpPr/>
          <p:nvPr/>
        </p:nvSpPr>
        <p:spPr>
          <a:xfrm>
            <a:off x="127908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3" name="TextBox 302"/>
          <p:cNvSpPr txBox="1"/>
          <p:nvPr/>
        </p:nvSpPr>
        <p:spPr>
          <a:xfrm>
            <a:off x="127908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19</a:t>
            </a:r>
          </a:p>
        </p:txBody>
      </p:sp>
      <p:sp>
        <p:nvSpPr>
          <p:cNvPr id="304" name="Rectangle 303"/>
          <p:cNvSpPr/>
          <p:nvPr/>
        </p:nvSpPr>
        <p:spPr>
          <a:xfrm>
            <a:off x="171849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5" name="TextBox 304"/>
          <p:cNvSpPr txBox="1"/>
          <p:nvPr/>
        </p:nvSpPr>
        <p:spPr>
          <a:xfrm>
            <a:off x="171849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306" name="Rectangle 305"/>
          <p:cNvSpPr/>
          <p:nvPr/>
        </p:nvSpPr>
        <p:spPr>
          <a:xfrm>
            <a:off x="215790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7" name="TextBox 306"/>
          <p:cNvSpPr txBox="1"/>
          <p:nvPr/>
        </p:nvSpPr>
        <p:spPr>
          <a:xfrm>
            <a:off x="215790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308" name="Rectangle 307"/>
          <p:cNvSpPr/>
          <p:nvPr/>
        </p:nvSpPr>
        <p:spPr>
          <a:xfrm>
            <a:off x="259731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9" name="TextBox 308"/>
          <p:cNvSpPr txBox="1"/>
          <p:nvPr/>
        </p:nvSpPr>
        <p:spPr>
          <a:xfrm>
            <a:off x="259731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310" name="Rectangle 309"/>
          <p:cNvSpPr/>
          <p:nvPr/>
        </p:nvSpPr>
        <p:spPr>
          <a:xfrm>
            <a:off x="303672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1" name="TextBox 310"/>
          <p:cNvSpPr txBox="1"/>
          <p:nvPr/>
        </p:nvSpPr>
        <p:spPr>
          <a:xfrm>
            <a:off x="303672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312" name="Rectangle 311"/>
          <p:cNvSpPr/>
          <p:nvPr/>
        </p:nvSpPr>
        <p:spPr>
          <a:xfrm>
            <a:off x="347613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3" name="TextBox 312"/>
          <p:cNvSpPr txBox="1"/>
          <p:nvPr/>
        </p:nvSpPr>
        <p:spPr>
          <a:xfrm>
            <a:off x="347613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314" name="Rectangle 313"/>
          <p:cNvSpPr/>
          <p:nvPr/>
        </p:nvSpPr>
        <p:spPr>
          <a:xfrm>
            <a:off x="391554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5" name="TextBox 314"/>
          <p:cNvSpPr txBox="1"/>
          <p:nvPr/>
        </p:nvSpPr>
        <p:spPr>
          <a:xfrm>
            <a:off x="391554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316" name="Rectangle 315"/>
          <p:cNvSpPr/>
          <p:nvPr/>
        </p:nvSpPr>
        <p:spPr>
          <a:xfrm>
            <a:off x="435495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7" name="TextBox 316"/>
          <p:cNvSpPr txBox="1"/>
          <p:nvPr/>
        </p:nvSpPr>
        <p:spPr>
          <a:xfrm>
            <a:off x="435495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318" name="Rectangle 317"/>
          <p:cNvSpPr/>
          <p:nvPr/>
        </p:nvSpPr>
        <p:spPr>
          <a:xfrm>
            <a:off x="479436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9" name="TextBox 318"/>
          <p:cNvSpPr txBox="1"/>
          <p:nvPr/>
        </p:nvSpPr>
        <p:spPr>
          <a:xfrm>
            <a:off x="479436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320" name="Rectangle 319"/>
          <p:cNvSpPr/>
          <p:nvPr/>
        </p:nvSpPr>
        <p:spPr>
          <a:xfrm>
            <a:off x="523377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1" name="TextBox 320"/>
          <p:cNvSpPr txBox="1"/>
          <p:nvPr/>
        </p:nvSpPr>
        <p:spPr>
          <a:xfrm>
            <a:off x="523377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322" name="Rectangle 321"/>
          <p:cNvSpPr/>
          <p:nvPr/>
        </p:nvSpPr>
        <p:spPr>
          <a:xfrm>
            <a:off x="567318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3" name="TextBox 322"/>
          <p:cNvSpPr txBox="1"/>
          <p:nvPr/>
        </p:nvSpPr>
        <p:spPr>
          <a:xfrm>
            <a:off x="567318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324" name="Rectangle 323"/>
          <p:cNvSpPr/>
          <p:nvPr/>
        </p:nvSpPr>
        <p:spPr>
          <a:xfrm>
            <a:off x="611259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5" name="TextBox 324"/>
          <p:cNvSpPr txBox="1"/>
          <p:nvPr/>
        </p:nvSpPr>
        <p:spPr>
          <a:xfrm>
            <a:off x="611259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16</a:t>
            </a:r>
          </a:p>
        </p:txBody>
      </p:sp>
      <p:sp>
        <p:nvSpPr>
          <p:cNvPr id="326" name="Rectangle 325"/>
          <p:cNvSpPr/>
          <p:nvPr/>
        </p:nvSpPr>
        <p:spPr>
          <a:xfrm>
            <a:off x="655200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7" name="TextBox 326"/>
          <p:cNvSpPr txBox="1"/>
          <p:nvPr/>
        </p:nvSpPr>
        <p:spPr>
          <a:xfrm>
            <a:off x="655200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328" name="Rectangle 327"/>
          <p:cNvSpPr/>
          <p:nvPr/>
        </p:nvSpPr>
        <p:spPr>
          <a:xfrm>
            <a:off x="699141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9" name="TextBox 328"/>
          <p:cNvSpPr txBox="1"/>
          <p:nvPr/>
        </p:nvSpPr>
        <p:spPr>
          <a:xfrm>
            <a:off x="699141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17</a:t>
            </a:r>
          </a:p>
        </p:txBody>
      </p:sp>
      <p:sp>
        <p:nvSpPr>
          <p:cNvPr id="330" name="Rectangle 329"/>
          <p:cNvSpPr/>
          <p:nvPr/>
        </p:nvSpPr>
        <p:spPr>
          <a:xfrm>
            <a:off x="743082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1" name="TextBox 330"/>
          <p:cNvSpPr txBox="1"/>
          <p:nvPr/>
        </p:nvSpPr>
        <p:spPr>
          <a:xfrm>
            <a:off x="743082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17</a:t>
            </a:r>
          </a:p>
        </p:txBody>
      </p:sp>
      <p:sp>
        <p:nvSpPr>
          <p:cNvPr id="332" name="Rectangle 331"/>
          <p:cNvSpPr/>
          <p:nvPr/>
        </p:nvSpPr>
        <p:spPr>
          <a:xfrm>
            <a:off x="787023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3" name="TextBox 332"/>
          <p:cNvSpPr txBox="1"/>
          <p:nvPr/>
        </p:nvSpPr>
        <p:spPr>
          <a:xfrm>
            <a:off x="787023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12</a:t>
            </a:r>
          </a:p>
        </p:txBody>
      </p:sp>
      <p:sp>
        <p:nvSpPr>
          <p:cNvPr id="334" name="Rectangle 333"/>
          <p:cNvSpPr/>
          <p:nvPr/>
        </p:nvSpPr>
        <p:spPr>
          <a:xfrm>
            <a:off x="830964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5" name="TextBox 334"/>
          <p:cNvSpPr txBox="1"/>
          <p:nvPr/>
        </p:nvSpPr>
        <p:spPr>
          <a:xfrm>
            <a:off x="830964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13</a:t>
            </a:r>
          </a:p>
        </p:txBody>
      </p:sp>
      <p:sp>
        <p:nvSpPr>
          <p:cNvPr id="336" name="Rectangle 335"/>
          <p:cNvSpPr/>
          <p:nvPr/>
        </p:nvSpPr>
        <p:spPr>
          <a:xfrm>
            <a:off x="874905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7" name="TextBox 336"/>
          <p:cNvSpPr txBox="1"/>
          <p:nvPr/>
        </p:nvSpPr>
        <p:spPr>
          <a:xfrm>
            <a:off x="874905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338" name="Rectangle 337"/>
          <p:cNvSpPr/>
          <p:nvPr/>
        </p:nvSpPr>
        <p:spPr>
          <a:xfrm>
            <a:off x="918846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9" name="TextBox 338"/>
          <p:cNvSpPr txBox="1"/>
          <p:nvPr/>
        </p:nvSpPr>
        <p:spPr>
          <a:xfrm>
            <a:off x="918846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340" name="Rectangle 339"/>
          <p:cNvSpPr/>
          <p:nvPr/>
        </p:nvSpPr>
        <p:spPr>
          <a:xfrm>
            <a:off x="962787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1" name="TextBox 340"/>
          <p:cNvSpPr txBox="1"/>
          <p:nvPr/>
        </p:nvSpPr>
        <p:spPr>
          <a:xfrm>
            <a:off x="962787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342" name="Rectangle 341"/>
          <p:cNvSpPr/>
          <p:nvPr/>
        </p:nvSpPr>
        <p:spPr>
          <a:xfrm>
            <a:off x="1006728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3" name="TextBox 342"/>
          <p:cNvSpPr txBox="1"/>
          <p:nvPr/>
        </p:nvSpPr>
        <p:spPr>
          <a:xfrm>
            <a:off x="1006728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19</a:t>
            </a:r>
          </a:p>
        </p:txBody>
      </p:sp>
      <p:sp>
        <p:nvSpPr>
          <p:cNvPr id="344" name="Rectangle 343"/>
          <p:cNvSpPr/>
          <p:nvPr/>
        </p:nvSpPr>
        <p:spPr>
          <a:xfrm>
            <a:off x="1050669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5" name="TextBox 344"/>
          <p:cNvSpPr txBox="1"/>
          <p:nvPr/>
        </p:nvSpPr>
        <p:spPr>
          <a:xfrm>
            <a:off x="1050669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17</a:t>
            </a:r>
          </a:p>
        </p:txBody>
      </p:sp>
      <p:sp>
        <p:nvSpPr>
          <p:cNvPr id="346" name="Rectangle 345"/>
          <p:cNvSpPr/>
          <p:nvPr/>
        </p:nvSpPr>
        <p:spPr>
          <a:xfrm>
            <a:off x="1094610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7" name="TextBox 346"/>
          <p:cNvSpPr txBox="1"/>
          <p:nvPr/>
        </p:nvSpPr>
        <p:spPr>
          <a:xfrm>
            <a:off x="1094610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15</a:t>
            </a:r>
          </a:p>
        </p:txBody>
      </p:sp>
      <p:sp>
        <p:nvSpPr>
          <p:cNvPr id="348" name="Rectangle 347"/>
          <p:cNvSpPr/>
          <p:nvPr/>
        </p:nvSpPr>
        <p:spPr>
          <a:xfrm>
            <a:off x="1138551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9" name="TextBox 348"/>
          <p:cNvSpPr txBox="1"/>
          <p:nvPr/>
        </p:nvSpPr>
        <p:spPr>
          <a:xfrm>
            <a:off x="1138551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16</a:t>
            </a:r>
          </a:p>
        </p:txBody>
      </p:sp>
      <p:sp>
        <p:nvSpPr>
          <p:cNvPr id="350" name="Rectangle 349"/>
          <p:cNvSpPr/>
          <p:nvPr/>
        </p:nvSpPr>
        <p:spPr>
          <a:xfrm>
            <a:off x="415080" y="299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1" name="TextBox 350"/>
          <p:cNvSpPr txBox="1"/>
          <p:nvPr/>
        </p:nvSpPr>
        <p:spPr>
          <a:xfrm>
            <a:off x="415080" y="299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THU 21/05</a:t>
            </a:r>
          </a:p>
        </p:txBody>
      </p:sp>
      <p:sp>
        <p:nvSpPr>
          <p:cNvPr id="352" name="Rectangle 351"/>
          <p:cNvSpPr/>
          <p:nvPr/>
        </p:nvSpPr>
        <p:spPr>
          <a:xfrm>
            <a:off x="127908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3" name="TextBox 352"/>
          <p:cNvSpPr txBox="1"/>
          <p:nvPr/>
        </p:nvSpPr>
        <p:spPr>
          <a:xfrm>
            <a:off x="127908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21</a:t>
            </a:r>
          </a:p>
        </p:txBody>
      </p:sp>
      <p:sp>
        <p:nvSpPr>
          <p:cNvPr id="354" name="Rectangle 353"/>
          <p:cNvSpPr/>
          <p:nvPr/>
        </p:nvSpPr>
        <p:spPr>
          <a:xfrm>
            <a:off x="171849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5" name="TextBox 354"/>
          <p:cNvSpPr txBox="1"/>
          <p:nvPr/>
        </p:nvSpPr>
        <p:spPr>
          <a:xfrm>
            <a:off x="171849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15</a:t>
            </a:r>
          </a:p>
        </p:txBody>
      </p:sp>
      <p:sp>
        <p:nvSpPr>
          <p:cNvPr id="356" name="Rectangle 355"/>
          <p:cNvSpPr/>
          <p:nvPr/>
        </p:nvSpPr>
        <p:spPr>
          <a:xfrm>
            <a:off x="215790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7" name="TextBox 356"/>
          <p:cNvSpPr txBox="1"/>
          <p:nvPr/>
        </p:nvSpPr>
        <p:spPr>
          <a:xfrm>
            <a:off x="215790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358" name="Rectangle 357"/>
          <p:cNvSpPr/>
          <p:nvPr/>
        </p:nvSpPr>
        <p:spPr>
          <a:xfrm>
            <a:off x="259731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9" name="TextBox 358"/>
          <p:cNvSpPr txBox="1"/>
          <p:nvPr/>
        </p:nvSpPr>
        <p:spPr>
          <a:xfrm>
            <a:off x="259731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360" name="Rectangle 359"/>
          <p:cNvSpPr/>
          <p:nvPr/>
        </p:nvSpPr>
        <p:spPr>
          <a:xfrm>
            <a:off x="303672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1" name="TextBox 360"/>
          <p:cNvSpPr txBox="1"/>
          <p:nvPr/>
        </p:nvSpPr>
        <p:spPr>
          <a:xfrm>
            <a:off x="303672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362" name="Rectangle 361"/>
          <p:cNvSpPr/>
          <p:nvPr/>
        </p:nvSpPr>
        <p:spPr>
          <a:xfrm>
            <a:off x="347613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3" name="TextBox 362"/>
          <p:cNvSpPr txBox="1"/>
          <p:nvPr/>
        </p:nvSpPr>
        <p:spPr>
          <a:xfrm>
            <a:off x="347613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364" name="Rectangle 363"/>
          <p:cNvSpPr/>
          <p:nvPr/>
        </p:nvSpPr>
        <p:spPr>
          <a:xfrm>
            <a:off x="391554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5" name="TextBox 364"/>
          <p:cNvSpPr txBox="1"/>
          <p:nvPr/>
        </p:nvSpPr>
        <p:spPr>
          <a:xfrm>
            <a:off x="391554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366" name="Rectangle 365"/>
          <p:cNvSpPr/>
          <p:nvPr/>
        </p:nvSpPr>
        <p:spPr>
          <a:xfrm>
            <a:off x="435495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7" name="TextBox 366"/>
          <p:cNvSpPr txBox="1"/>
          <p:nvPr/>
        </p:nvSpPr>
        <p:spPr>
          <a:xfrm>
            <a:off x="435495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368" name="Rectangle 367"/>
          <p:cNvSpPr/>
          <p:nvPr/>
        </p:nvSpPr>
        <p:spPr>
          <a:xfrm>
            <a:off x="479436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9" name="TextBox 368"/>
          <p:cNvSpPr txBox="1"/>
          <p:nvPr/>
        </p:nvSpPr>
        <p:spPr>
          <a:xfrm>
            <a:off x="479436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370" name="Rectangle 369"/>
          <p:cNvSpPr/>
          <p:nvPr/>
        </p:nvSpPr>
        <p:spPr>
          <a:xfrm>
            <a:off x="523377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1" name="TextBox 370"/>
          <p:cNvSpPr txBox="1"/>
          <p:nvPr/>
        </p:nvSpPr>
        <p:spPr>
          <a:xfrm>
            <a:off x="523377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372" name="Rectangle 371"/>
          <p:cNvSpPr/>
          <p:nvPr/>
        </p:nvSpPr>
        <p:spPr>
          <a:xfrm>
            <a:off x="567318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3" name="TextBox 372"/>
          <p:cNvSpPr txBox="1"/>
          <p:nvPr/>
        </p:nvSpPr>
        <p:spPr>
          <a:xfrm>
            <a:off x="567318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374" name="Rectangle 373"/>
          <p:cNvSpPr/>
          <p:nvPr/>
        </p:nvSpPr>
        <p:spPr>
          <a:xfrm>
            <a:off x="611259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5" name="TextBox 374"/>
          <p:cNvSpPr txBox="1"/>
          <p:nvPr/>
        </p:nvSpPr>
        <p:spPr>
          <a:xfrm>
            <a:off x="611259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20</a:t>
            </a:r>
          </a:p>
        </p:txBody>
      </p:sp>
      <p:sp>
        <p:nvSpPr>
          <p:cNvPr id="376" name="Rectangle 375"/>
          <p:cNvSpPr/>
          <p:nvPr/>
        </p:nvSpPr>
        <p:spPr>
          <a:xfrm>
            <a:off x="655200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7" name="TextBox 376"/>
          <p:cNvSpPr txBox="1"/>
          <p:nvPr/>
        </p:nvSpPr>
        <p:spPr>
          <a:xfrm>
            <a:off x="655200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16</a:t>
            </a:r>
          </a:p>
        </p:txBody>
      </p:sp>
      <p:sp>
        <p:nvSpPr>
          <p:cNvPr id="378" name="Rectangle 377"/>
          <p:cNvSpPr/>
          <p:nvPr/>
        </p:nvSpPr>
        <p:spPr>
          <a:xfrm>
            <a:off x="699141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9" name="TextBox 378"/>
          <p:cNvSpPr txBox="1"/>
          <p:nvPr/>
        </p:nvSpPr>
        <p:spPr>
          <a:xfrm>
            <a:off x="699141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18</a:t>
            </a:r>
          </a:p>
        </p:txBody>
      </p:sp>
      <p:sp>
        <p:nvSpPr>
          <p:cNvPr id="380" name="Rectangle 379"/>
          <p:cNvSpPr/>
          <p:nvPr/>
        </p:nvSpPr>
        <p:spPr>
          <a:xfrm>
            <a:off x="743082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1" name="TextBox 380"/>
          <p:cNvSpPr txBox="1"/>
          <p:nvPr/>
        </p:nvSpPr>
        <p:spPr>
          <a:xfrm>
            <a:off x="743082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382" name="Rectangle 381"/>
          <p:cNvSpPr/>
          <p:nvPr/>
        </p:nvSpPr>
        <p:spPr>
          <a:xfrm>
            <a:off x="787023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3" name="TextBox 382"/>
          <p:cNvSpPr txBox="1"/>
          <p:nvPr/>
        </p:nvSpPr>
        <p:spPr>
          <a:xfrm>
            <a:off x="787023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13</a:t>
            </a:r>
          </a:p>
        </p:txBody>
      </p:sp>
      <p:sp>
        <p:nvSpPr>
          <p:cNvPr id="384" name="Rectangle 383"/>
          <p:cNvSpPr/>
          <p:nvPr/>
        </p:nvSpPr>
        <p:spPr>
          <a:xfrm>
            <a:off x="830964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5" name="TextBox 384"/>
          <p:cNvSpPr txBox="1"/>
          <p:nvPr/>
        </p:nvSpPr>
        <p:spPr>
          <a:xfrm>
            <a:off x="830964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11</a:t>
            </a:r>
          </a:p>
        </p:txBody>
      </p:sp>
      <p:sp>
        <p:nvSpPr>
          <p:cNvPr id="386" name="Rectangle 385"/>
          <p:cNvSpPr/>
          <p:nvPr/>
        </p:nvSpPr>
        <p:spPr>
          <a:xfrm>
            <a:off x="874905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7" name="TextBox 386"/>
          <p:cNvSpPr txBox="1"/>
          <p:nvPr/>
        </p:nvSpPr>
        <p:spPr>
          <a:xfrm>
            <a:off x="874905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388" name="Rectangle 387"/>
          <p:cNvSpPr/>
          <p:nvPr/>
        </p:nvSpPr>
        <p:spPr>
          <a:xfrm>
            <a:off x="918846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9" name="TextBox 388"/>
          <p:cNvSpPr txBox="1"/>
          <p:nvPr/>
        </p:nvSpPr>
        <p:spPr>
          <a:xfrm>
            <a:off x="918846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390" name="Rectangle 389"/>
          <p:cNvSpPr/>
          <p:nvPr/>
        </p:nvSpPr>
        <p:spPr>
          <a:xfrm>
            <a:off x="962787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1" name="TextBox 390"/>
          <p:cNvSpPr txBox="1"/>
          <p:nvPr/>
        </p:nvSpPr>
        <p:spPr>
          <a:xfrm>
            <a:off x="962787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392" name="Rectangle 391"/>
          <p:cNvSpPr/>
          <p:nvPr/>
        </p:nvSpPr>
        <p:spPr>
          <a:xfrm>
            <a:off x="1006728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3" name="TextBox 392"/>
          <p:cNvSpPr txBox="1"/>
          <p:nvPr/>
        </p:nvSpPr>
        <p:spPr>
          <a:xfrm>
            <a:off x="1006728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12</a:t>
            </a:r>
          </a:p>
        </p:txBody>
      </p:sp>
      <p:sp>
        <p:nvSpPr>
          <p:cNvPr id="394" name="Rectangle 393"/>
          <p:cNvSpPr/>
          <p:nvPr/>
        </p:nvSpPr>
        <p:spPr>
          <a:xfrm>
            <a:off x="1050669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5" name="TextBox 394"/>
          <p:cNvSpPr txBox="1"/>
          <p:nvPr/>
        </p:nvSpPr>
        <p:spPr>
          <a:xfrm>
            <a:off x="1050669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17</a:t>
            </a:r>
          </a:p>
        </p:txBody>
      </p:sp>
      <p:sp>
        <p:nvSpPr>
          <p:cNvPr id="396" name="Rectangle 395"/>
          <p:cNvSpPr/>
          <p:nvPr/>
        </p:nvSpPr>
        <p:spPr>
          <a:xfrm>
            <a:off x="1094610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7" name="TextBox 396"/>
          <p:cNvSpPr txBox="1"/>
          <p:nvPr/>
        </p:nvSpPr>
        <p:spPr>
          <a:xfrm>
            <a:off x="1094610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18</a:t>
            </a:r>
          </a:p>
        </p:txBody>
      </p:sp>
      <p:sp>
        <p:nvSpPr>
          <p:cNvPr id="398" name="Rectangle 397"/>
          <p:cNvSpPr/>
          <p:nvPr/>
        </p:nvSpPr>
        <p:spPr>
          <a:xfrm>
            <a:off x="1138551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9" name="TextBox 398"/>
          <p:cNvSpPr txBox="1"/>
          <p:nvPr/>
        </p:nvSpPr>
        <p:spPr>
          <a:xfrm>
            <a:off x="1138551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16</a:t>
            </a:r>
          </a:p>
        </p:txBody>
      </p:sp>
      <p:sp>
        <p:nvSpPr>
          <p:cNvPr id="400" name="Rectangle 399"/>
          <p:cNvSpPr/>
          <p:nvPr/>
        </p:nvSpPr>
        <p:spPr>
          <a:xfrm>
            <a:off x="3216600" y="3322798"/>
            <a:ext cx="125999" cy="125999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1" name="TextBox 400"/>
          <p:cNvSpPr txBox="1"/>
          <p:nvPr/>
        </p:nvSpPr>
        <p:spPr>
          <a:xfrm>
            <a:off x="3378600" y="33227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&lt; 90% cap</a:t>
            </a:r>
          </a:p>
        </p:txBody>
      </p:sp>
      <p:sp>
        <p:nvSpPr>
          <p:cNvPr id="402" name="Rectangle 401"/>
          <p:cNvSpPr/>
          <p:nvPr/>
        </p:nvSpPr>
        <p:spPr>
          <a:xfrm>
            <a:off x="4584600" y="3322798"/>
            <a:ext cx="125999" cy="125999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3" name="TextBox 402"/>
          <p:cNvSpPr txBox="1"/>
          <p:nvPr/>
        </p:nvSpPr>
        <p:spPr>
          <a:xfrm>
            <a:off x="4746600" y="33227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≥ 90% cap</a:t>
            </a:r>
          </a:p>
        </p:txBody>
      </p:sp>
      <p:sp>
        <p:nvSpPr>
          <p:cNvPr id="404" name="TextBox 403"/>
          <p:cNvSpPr txBox="1"/>
          <p:nvPr/>
        </p:nvSpPr>
        <p:spPr>
          <a:xfrm>
            <a:off x="415080" y="3675598"/>
            <a:ext cx="11409840" cy="12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1" i="0">
                <a:solidFill>
                  <a:srgbClr val="002060"/>
                </a:solidFill>
                <a:latin typeface="Calibri"/>
              </a:rPr>
              <a:t>POUSO / DECOLAGEM  (Axx/Dxx — limite 90% de cap/2)</a:t>
            </a:r>
          </a:p>
        </p:txBody>
      </p:sp>
      <p:sp>
        <p:nvSpPr>
          <p:cNvPr id="405" name="Rectangle 404"/>
          <p:cNvSpPr/>
          <p:nvPr/>
        </p:nvSpPr>
        <p:spPr>
          <a:xfrm>
            <a:off x="415080" y="3812398"/>
            <a:ext cx="86400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6" name="TextBox 405"/>
          <p:cNvSpPr txBox="1"/>
          <p:nvPr/>
        </p:nvSpPr>
        <p:spPr>
          <a:xfrm>
            <a:off x="415080" y="3812398"/>
            <a:ext cx="8640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FFFFFF"/>
                </a:solidFill>
                <a:latin typeface="Calibri"/>
              </a:rPr>
              <a:t>DATA</a:t>
            </a:r>
          </a:p>
        </p:txBody>
      </p:sp>
      <p:sp>
        <p:nvSpPr>
          <p:cNvPr id="407" name="Rectangle 406"/>
          <p:cNvSpPr/>
          <p:nvPr/>
        </p:nvSpPr>
        <p:spPr>
          <a:xfrm>
            <a:off x="127908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8" name="TextBox 407"/>
          <p:cNvSpPr txBox="1"/>
          <p:nvPr/>
        </p:nvSpPr>
        <p:spPr>
          <a:xfrm>
            <a:off x="127908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00</a:t>
            </a:r>
          </a:p>
        </p:txBody>
      </p:sp>
      <p:sp>
        <p:nvSpPr>
          <p:cNvPr id="409" name="Rectangle 408"/>
          <p:cNvSpPr/>
          <p:nvPr/>
        </p:nvSpPr>
        <p:spPr>
          <a:xfrm>
            <a:off x="171849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0" name="TextBox 409"/>
          <p:cNvSpPr txBox="1"/>
          <p:nvPr/>
        </p:nvSpPr>
        <p:spPr>
          <a:xfrm>
            <a:off x="171849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01</a:t>
            </a:r>
          </a:p>
        </p:txBody>
      </p:sp>
      <p:sp>
        <p:nvSpPr>
          <p:cNvPr id="411" name="Rectangle 410"/>
          <p:cNvSpPr/>
          <p:nvPr/>
        </p:nvSpPr>
        <p:spPr>
          <a:xfrm>
            <a:off x="215790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2" name="TextBox 411"/>
          <p:cNvSpPr txBox="1"/>
          <p:nvPr/>
        </p:nvSpPr>
        <p:spPr>
          <a:xfrm>
            <a:off x="215790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02</a:t>
            </a:r>
          </a:p>
        </p:txBody>
      </p:sp>
      <p:sp>
        <p:nvSpPr>
          <p:cNvPr id="413" name="Rectangle 412"/>
          <p:cNvSpPr/>
          <p:nvPr/>
        </p:nvSpPr>
        <p:spPr>
          <a:xfrm>
            <a:off x="259731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4" name="TextBox 413"/>
          <p:cNvSpPr txBox="1"/>
          <p:nvPr/>
        </p:nvSpPr>
        <p:spPr>
          <a:xfrm>
            <a:off x="259731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03</a:t>
            </a:r>
          </a:p>
        </p:txBody>
      </p:sp>
      <p:sp>
        <p:nvSpPr>
          <p:cNvPr id="415" name="Rectangle 414"/>
          <p:cNvSpPr/>
          <p:nvPr/>
        </p:nvSpPr>
        <p:spPr>
          <a:xfrm>
            <a:off x="303672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6" name="TextBox 415"/>
          <p:cNvSpPr txBox="1"/>
          <p:nvPr/>
        </p:nvSpPr>
        <p:spPr>
          <a:xfrm>
            <a:off x="303672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04</a:t>
            </a:r>
          </a:p>
        </p:txBody>
      </p:sp>
      <p:sp>
        <p:nvSpPr>
          <p:cNvPr id="417" name="Rectangle 416"/>
          <p:cNvSpPr/>
          <p:nvPr/>
        </p:nvSpPr>
        <p:spPr>
          <a:xfrm>
            <a:off x="347613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8" name="TextBox 417"/>
          <p:cNvSpPr txBox="1"/>
          <p:nvPr/>
        </p:nvSpPr>
        <p:spPr>
          <a:xfrm>
            <a:off x="347613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05</a:t>
            </a:r>
          </a:p>
        </p:txBody>
      </p:sp>
      <p:sp>
        <p:nvSpPr>
          <p:cNvPr id="419" name="Rectangle 418"/>
          <p:cNvSpPr/>
          <p:nvPr/>
        </p:nvSpPr>
        <p:spPr>
          <a:xfrm>
            <a:off x="391554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0" name="TextBox 419"/>
          <p:cNvSpPr txBox="1"/>
          <p:nvPr/>
        </p:nvSpPr>
        <p:spPr>
          <a:xfrm>
            <a:off x="391554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06</a:t>
            </a:r>
          </a:p>
        </p:txBody>
      </p:sp>
      <p:sp>
        <p:nvSpPr>
          <p:cNvPr id="421" name="Rectangle 420"/>
          <p:cNvSpPr/>
          <p:nvPr/>
        </p:nvSpPr>
        <p:spPr>
          <a:xfrm>
            <a:off x="435495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2" name="TextBox 421"/>
          <p:cNvSpPr txBox="1"/>
          <p:nvPr/>
        </p:nvSpPr>
        <p:spPr>
          <a:xfrm>
            <a:off x="435495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07</a:t>
            </a:r>
          </a:p>
        </p:txBody>
      </p:sp>
      <p:sp>
        <p:nvSpPr>
          <p:cNvPr id="423" name="Rectangle 422"/>
          <p:cNvSpPr/>
          <p:nvPr/>
        </p:nvSpPr>
        <p:spPr>
          <a:xfrm>
            <a:off x="479436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4" name="TextBox 423"/>
          <p:cNvSpPr txBox="1"/>
          <p:nvPr/>
        </p:nvSpPr>
        <p:spPr>
          <a:xfrm>
            <a:off x="479436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08</a:t>
            </a:r>
          </a:p>
        </p:txBody>
      </p:sp>
      <p:sp>
        <p:nvSpPr>
          <p:cNvPr id="425" name="Rectangle 424"/>
          <p:cNvSpPr/>
          <p:nvPr/>
        </p:nvSpPr>
        <p:spPr>
          <a:xfrm>
            <a:off x="523377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6" name="TextBox 425"/>
          <p:cNvSpPr txBox="1"/>
          <p:nvPr/>
        </p:nvSpPr>
        <p:spPr>
          <a:xfrm>
            <a:off x="523377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09</a:t>
            </a:r>
          </a:p>
        </p:txBody>
      </p:sp>
      <p:sp>
        <p:nvSpPr>
          <p:cNvPr id="427" name="Rectangle 426"/>
          <p:cNvSpPr/>
          <p:nvPr/>
        </p:nvSpPr>
        <p:spPr>
          <a:xfrm>
            <a:off x="567318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8" name="TextBox 427"/>
          <p:cNvSpPr txBox="1"/>
          <p:nvPr/>
        </p:nvSpPr>
        <p:spPr>
          <a:xfrm>
            <a:off x="567318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10</a:t>
            </a:r>
          </a:p>
        </p:txBody>
      </p:sp>
      <p:sp>
        <p:nvSpPr>
          <p:cNvPr id="429" name="Rectangle 428"/>
          <p:cNvSpPr/>
          <p:nvPr/>
        </p:nvSpPr>
        <p:spPr>
          <a:xfrm>
            <a:off x="611259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0" name="TextBox 429"/>
          <p:cNvSpPr txBox="1"/>
          <p:nvPr/>
        </p:nvSpPr>
        <p:spPr>
          <a:xfrm>
            <a:off x="611259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431" name="Rectangle 430"/>
          <p:cNvSpPr/>
          <p:nvPr/>
        </p:nvSpPr>
        <p:spPr>
          <a:xfrm>
            <a:off x="655200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2" name="TextBox 431"/>
          <p:cNvSpPr txBox="1"/>
          <p:nvPr/>
        </p:nvSpPr>
        <p:spPr>
          <a:xfrm>
            <a:off x="655200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12</a:t>
            </a:r>
          </a:p>
        </p:txBody>
      </p:sp>
      <p:sp>
        <p:nvSpPr>
          <p:cNvPr id="433" name="Rectangle 432"/>
          <p:cNvSpPr/>
          <p:nvPr/>
        </p:nvSpPr>
        <p:spPr>
          <a:xfrm>
            <a:off x="699141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4" name="TextBox 433"/>
          <p:cNvSpPr txBox="1"/>
          <p:nvPr/>
        </p:nvSpPr>
        <p:spPr>
          <a:xfrm>
            <a:off x="699141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13</a:t>
            </a:r>
          </a:p>
        </p:txBody>
      </p:sp>
      <p:sp>
        <p:nvSpPr>
          <p:cNvPr id="435" name="Rectangle 434"/>
          <p:cNvSpPr/>
          <p:nvPr/>
        </p:nvSpPr>
        <p:spPr>
          <a:xfrm>
            <a:off x="743082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6" name="TextBox 435"/>
          <p:cNvSpPr txBox="1"/>
          <p:nvPr/>
        </p:nvSpPr>
        <p:spPr>
          <a:xfrm>
            <a:off x="743082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14</a:t>
            </a:r>
          </a:p>
        </p:txBody>
      </p:sp>
      <p:sp>
        <p:nvSpPr>
          <p:cNvPr id="437" name="Rectangle 436"/>
          <p:cNvSpPr/>
          <p:nvPr/>
        </p:nvSpPr>
        <p:spPr>
          <a:xfrm>
            <a:off x="787023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8" name="TextBox 437"/>
          <p:cNvSpPr txBox="1"/>
          <p:nvPr/>
        </p:nvSpPr>
        <p:spPr>
          <a:xfrm>
            <a:off x="787023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15</a:t>
            </a:r>
          </a:p>
        </p:txBody>
      </p:sp>
      <p:sp>
        <p:nvSpPr>
          <p:cNvPr id="439" name="Rectangle 438"/>
          <p:cNvSpPr/>
          <p:nvPr/>
        </p:nvSpPr>
        <p:spPr>
          <a:xfrm>
            <a:off x="830964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0" name="TextBox 439"/>
          <p:cNvSpPr txBox="1"/>
          <p:nvPr/>
        </p:nvSpPr>
        <p:spPr>
          <a:xfrm>
            <a:off x="830964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16</a:t>
            </a:r>
          </a:p>
        </p:txBody>
      </p:sp>
      <p:sp>
        <p:nvSpPr>
          <p:cNvPr id="441" name="Rectangle 440"/>
          <p:cNvSpPr/>
          <p:nvPr/>
        </p:nvSpPr>
        <p:spPr>
          <a:xfrm>
            <a:off x="874905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2" name="TextBox 441"/>
          <p:cNvSpPr txBox="1"/>
          <p:nvPr/>
        </p:nvSpPr>
        <p:spPr>
          <a:xfrm>
            <a:off x="874905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17</a:t>
            </a:r>
          </a:p>
        </p:txBody>
      </p:sp>
      <p:sp>
        <p:nvSpPr>
          <p:cNvPr id="443" name="Rectangle 442"/>
          <p:cNvSpPr/>
          <p:nvPr/>
        </p:nvSpPr>
        <p:spPr>
          <a:xfrm>
            <a:off x="918846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4" name="TextBox 443"/>
          <p:cNvSpPr txBox="1"/>
          <p:nvPr/>
        </p:nvSpPr>
        <p:spPr>
          <a:xfrm>
            <a:off x="918846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18</a:t>
            </a:r>
          </a:p>
        </p:txBody>
      </p:sp>
      <p:sp>
        <p:nvSpPr>
          <p:cNvPr id="445" name="Rectangle 444"/>
          <p:cNvSpPr/>
          <p:nvPr/>
        </p:nvSpPr>
        <p:spPr>
          <a:xfrm>
            <a:off x="962787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6" name="TextBox 445"/>
          <p:cNvSpPr txBox="1"/>
          <p:nvPr/>
        </p:nvSpPr>
        <p:spPr>
          <a:xfrm>
            <a:off x="962787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19</a:t>
            </a:r>
          </a:p>
        </p:txBody>
      </p:sp>
      <p:sp>
        <p:nvSpPr>
          <p:cNvPr id="447" name="Rectangle 446"/>
          <p:cNvSpPr/>
          <p:nvPr/>
        </p:nvSpPr>
        <p:spPr>
          <a:xfrm>
            <a:off x="1006728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8" name="TextBox 447"/>
          <p:cNvSpPr txBox="1"/>
          <p:nvPr/>
        </p:nvSpPr>
        <p:spPr>
          <a:xfrm>
            <a:off x="1006728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20</a:t>
            </a:r>
          </a:p>
        </p:txBody>
      </p:sp>
      <p:sp>
        <p:nvSpPr>
          <p:cNvPr id="449" name="Rectangle 448"/>
          <p:cNvSpPr/>
          <p:nvPr/>
        </p:nvSpPr>
        <p:spPr>
          <a:xfrm>
            <a:off x="1050669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0" name="TextBox 449"/>
          <p:cNvSpPr txBox="1"/>
          <p:nvPr/>
        </p:nvSpPr>
        <p:spPr>
          <a:xfrm>
            <a:off x="1050669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21</a:t>
            </a:r>
          </a:p>
        </p:txBody>
      </p:sp>
      <p:sp>
        <p:nvSpPr>
          <p:cNvPr id="451" name="Rectangle 450"/>
          <p:cNvSpPr/>
          <p:nvPr/>
        </p:nvSpPr>
        <p:spPr>
          <a:xfrm>
            <a:off x="1094610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2" name="TextBox 451"/>
          <p:cNvSpPr txBox="1"/>
          <p:nvPr/>
        </p:nvSpPr>
        <p:spPr>
          <a:xfrm>
            <a:off x="1094610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22</a:t>
            </a:r>
          </a:p>
        </p:txBody>
      </p:sp>
      <p:sp>
        <p:nvSpPr>
          <p:cNvPr id="453" name="Rectangle 452"/>
          <p:cNvSpPr/>
          <p:nvPr/>
        </p:nvSpPr>
        <p:spPr>
          <a:xfrm>
            <a:off x="1138551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4" name="TextBox 453"/>
          <p:cNvSpPr txBox="1"/>
          <p:nvPr/>
        </p:nvSpPr>
        <p:spPr>
          <a:xfrm>
            <a:off x="1138551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23</a:t>
            </a:r>
          </a:p>
        </p:txBody>
      </p:sp>
      <p:sp>
        <p:nvSpPr>
          <p:cNvPr id="455" name="Rectangle 454"/>
          <p:cNvSpPr/>
          <p:nvPr/>
        </p:nvSpPr>
        <p:spPr>
          <a:xfrm>
            <a:off x="415080" y="401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6" name="TextBox 455"/>
          <p:cNvSpPr txBox="1"/>
          <p:nvPr/>
        </p:nvSpPr>
        <p:spPr>
          <a:xfrm>
            <a:off x="415080" y="401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FRI 15/05</a:t>
            </a:r>
          </a:p>
        </p:txBody>
      </p:sp>
      <p:sp>
        <p:nvSpPr>
          <p:cNvPr id="457" name="Rectangle 456"/>
          <p:cNvSpPr/>
          <p:nvPr/>
        </p:nvSpPr>
        <p:spPr>
          <a:xfrm>
            <a:off x="127908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8" name="TextBox 457"/>
          <p:cNvSpPr txBox="1"/>
          <p:nvPr/>
        </p:nvSpPr>
        <p:spPr>
          <a:xfrm>
            <a:off x="127908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A6/D6</a:t>
            </a:r>
          </a:p>
        </p:txBody>
      </p:sp>
      <p:sp>
        <p:nvSpPr>
          <p:cNvPr id="459" name="Rectangle 458"/>
          <p:cNvSpPr/>
          <p:nvPr/>
        </p:nvSpPr>
        <p:spPr>
          <a:xfrm>
            <a:off x="171849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0" name="TextBox 459"/>
          <p:cNvSpPr txBox="1"/>
          <p:nvPr/>
        </p:nvSpPr>
        <p:spPr>
          <a:xfrm>
            <a:off x="171849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A6/D5</a:t>
            </a:r>
          </a:p>
        </p:txBody>
      </p:sp>
      <p:sp>
        <p:nvSpPr>
          <p:cNvPr id="461" name="Rectangle 460"/>
          <p:cNvSpPr/>
          <p:nvPr/>
        </p:nvSpPr>
        <p:spPr>
          <a:xfrm>
            <a:off x="215790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2" name="TextBox 461"/>
          <p:cNvSpPr txBox="1"/>
          <p:nvPr/>
        </p:nvSpPr>
        <p:spPr>
          <a:xfrm>
            <a:off x="215790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463" name="Rectangle 462"/>
          <p:cNvSpPr/>
          <p:nvPr/>
        </p:nvSpPr>
        <p:spPr>
          <a:xfrm>
            <a:off x="259731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4" name="TextBox 463"/>
          <p:cNvSpPr txBox="1"/>
          <p:nvPr/>
        </p:nvSpPr>
        <p:spPr>
          <a:xfrm>
            <a:off x="259731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465" name="Rectangle 464"/>
          <p:cNvSpPr/>
          <p:nvPr/>
        </p:nvSpPr>
        <p:spPr>
          <a:xfrm>
            <a:off x="303672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6" name="TextBox 465"/>
          <p:cNvSpPr txBox="1"/>
          <p:nvPr/>
        </p:nvSpPr>
        <p:spPr>
          <a:xfrm>
            <a:off x="303672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467" name="Rectangle 466"/>
          <p:cNvSpPr/>
          <p:nvPr/>
        </p:nvSpPr>
        <p:spPr>
          <a:xfrm>
            <a:off x="347613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8" name="TextBox 467"/>
          <p:cNvSpPr txBox="1"/>
          <p:nvPr/>
        </p:nvSpPr>
        <p:spPr>
          <a:xfrm>
            <a:off x="347613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469" name="Rectangle 468"/>
          <p:cNvSpPr/>
          <p:nvPr/>
        </p:nvSpPr>
        <p:spPr>
          <a:xfrm>
            <a:off x="391554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0" name="TextBox 469"/>
          <p:cNvSpPr txBox="1"/>
          <p:nvPr/>
        </p:nvSpPr>
        <p:spPr>
          <a:xfrm>
            <a:off x="391554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471" name="Rectangle 470"/>
          <p:cNvSpPr/>
          <p:nvPr/>
        </p:nvSpPr>
        <p:spPr>
          <a:xfrm>
            <a:off x="435495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2" name="TextBox 471"/>
          <p:cNvSpPr txBox="1"/>
          <p:nvPr/>
        </p:nvSpPr>
        <p:spPr>
          <a:xfrm>
            <a:off x="435495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473" name="Rectangle 472"/>
          <p:cNvSpPr/>
          <p:nvPr/>
        </p:nvSpPr>
        <p:spPr>
          <a:xfrm>
            <a:off x="479436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4" name="TextBox 473"/>
          <p:cNvSpPr txBox="1"/>
          <p:nvPr/>
        </p:nvSpPr>
        <p:spPr>
          <a:xfrm>
            <a:off x="479436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475" name="Rectangle 474"/>
          <p:cNvSpPr/>
          <p:nvPr/>
        </p:nvSpPr>
        <p:spPr>
          <a:xfrm>
            <a:off x="523377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6" name="TextBox 475"/>
          <p:cNvSpPr txBox="1"/>
          <p:nvPr/>
        </p:nvSpPr>
        <p:spPr>
          <a:xfrm>
            <a:off x="523377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477" name="Rectangle 476"/>
          <p:cNvSpPr/>
          <p:nvPr/>
        </p:nvSpPr>
        <p:spPr>
          <a:xfrm>
            <a:off x="567318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8" name="TextBox 477"/>
          <p:cNvSpPr txBox="1"/>
          <p:nvPr/>
        </p:nvSpPr>
        <p:spPr>
          <a:xfrm>
            <a:off x="567318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479" name="Rectangle 478"/>
          <p:cNvSpPr/>
          <p:nvPr/>
        </p:nvSpPr>
        <p:spPr>
          <a:xfrm>
            <a:off x="611259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0" name="TextBox 479"/>
          <p:cNvSpPr txBox="1"/>
          <p:nvPr/>
        </p:nvSpPr>
        <p:spPr>
          <a:xfrm>
            <a:off x="611259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A8/D7</a:t>
            </a:r>
          </a:p>
        </p:txBody>
      </p:sp>
      <p:sp>
        <p:nvSpPr>
          <p:cNvPr id="481" name="Rectangle 480"/>
          <p:cNvSpPr/>
          <p:nvPr/>
        </p:nvSpPr>
        <p:spPr>
          <a:xfrm>
            <a:off x="655200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2" name="TextBox 481"/>
          <p:cNvSpPr txBox="1"/>
          <p:nvPr/>
        </p:nvSpPr>
        <p:spPr>
          <a:xfrm>
            <a:off x="655200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A6/D6</a:t>
            </a:r>
          </a:p>
        </p:txBody>
      </p:sp>
      <p:sp>
        <p:nvSpPr>
          <p:cNvPr id="483" name="Rectangle 482"/>
          <p:cNvSpPr/>
          <p:nvPr/>
        </p:nvSpPr>
        <p:spPr>
          <a:xfrm>
            <a:off x="699141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4" name="TextBox 483"/>
          <p:cNvSpPr txBox="1"/>
          <p:nvPr/>
        </p:nvSpPr>
        <p:spPr>
          <a:xfrm>
            <a:off x="699141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A6/D6</a:t>
            </a:r>
          </a:p>
        </p:txBody>
      </p:sp>
      <p:sp>
        <p:nvSpPr>
          <p:cNvPr id="485" name="Rectangle 484"/>
          <p:cNvSpPr/>
          <p:nvPr/>
        </p:nvSpPr>
        <p:spPr>
          <a:xfrm>
            <a:off x="743082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6" name="TextBox 485"/>
          <p:cNvSpPr txBox="1"/>
          <p:nvPr/>
        </p:nvSpPr>
        <p:spPr>
          <a:xfrm>
            <a:off x="743082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487" name="Rectangle 486"/>
          <p:cNvSpPr/>
          <p:nvPr/>
        </p:nvSpPr>
        <p:spPr>
          <a:xfrm>
            <a:off x="787023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8" name="TextBox 487"/>
          <p:cNvSpPr txBox="1"/>
          <p:nvPr/>
        </p:nvSpPr>
        <p:spPr>
          <a:xfrm>
            <a:off x="787023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A6/D6</a:t>
            </a:r>
          </a:p>
        </p:txBody>
      </p:sp>
      <p:sp>
        <p:nvSpPr>
          <p:cNvPr id="489" name="Rectangle 488"/>
          <p:cNvSpPr/>
          <p:nvPr/>
        </p:nvSpPr>
        <p:spPr>
          <a:xfrm>
            <a:off x="830964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0" name="TextBox 489"/>
          <p:cNvSpPr txBox="1"/>
          <p:nvPr/>
        </p:nvSpPr>
        <p:spPr>
          <a:xfrm>
            <a:off x="830964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A6/D6</a:t>
            </a:r>
          </a:p>
        </p:txBody>
      </p:sp>
      <p:sp>
        <p:nvSpPr>
          <p:cNvPr id="491" name="Rectangle 490"/>
          <p:cNvSpPr/>
          <p:nvPr/>
        </p:nvSpPr>
        <p:spPr>
          <a:xfrm>
            <a:off x="874905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2" name="TextBox 491"/>
          <p:cNvSpPr txBox="1"/>
          <p:nvPr/>
        </p:nvSpPr>
        <p:spPr>
          <a:xfrm>
            <a:off x="874905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A6/D6</a:t>
            </a:r>
          </a:p>
        </p:txBody>
      </p:sp>
      <p:sp>
        <p:nvSpPr>
          <p:cNvPr id="493" name="Rectangle 492"/>
          <p:cNvSpPr/>
          <p:nvPr/>
        </p:nvSpPr>
        <p:spPr>
          <a:xfrm>
            <a:off x="918846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4" name="TextBox 493"/>
          <p:cNvSpPr txBox="1"/>
          <p:nvPr/>
        </p:nvSpPr>
        <p:spPr>
          <a:xfrm>
            <a:off x="918846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495" name="Rectangle 494"/>
          <p:cNvSpPr/>
          <p:nvPr/>
        </p:nvSpPr>
        <p:spPr>
          <a:xfrm>
            <a:off x="962787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6" name="TextBox 495"/>
          <p:cNvSpPr txBox="1"/>
          <p:nvPr/>
        </p:nvSpPr>
        <p:spPr>
          <a:xfrm>
            <a:off x="962787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A6/D7</a:t>
            </a:r>
          </a:p>
        </p:txBody>
      </p:sp>
      <p:sp>
        <p:nvSpPr>
          <p:cNvPr id="497" name="Rectangle 496"/>
          <p:cNvSpPr/>
          <p:nvPr/>
        </p:nvSpPr>
        <p:spPr>
          <a:xfrm>
            <a:off x="1006728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8" name="TextBox 497"/>
          <p:cNvSpPr txBox="1"/>
          <p:nvPr/>
        </p:nvSpPr>
        <p:spPr>
          <a:xfrm>
            <a:off x="1006728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A6/D7</a:t>
            </a:r>
          </a:p>
        </p:txBody>
      </p:sp>
      <p:sp>
        <p:nvSpPr>
          <p:cNvPr id="499" name="Rectangle 498"/>
          <p:cNvSpPr/>
          <p:nvPr/>
        </p:nvSpPr>
        <p:spPr>
          <a:xfrm>
            <a:off x="1050669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0" name="TextBox 499"/>
          <p:cNvSpPr txBox="1"/>
          <p:nvPr/>
        </p:nvSpPr>
        <p:spPr>
          <a:xfrm>
            <a:off x="1050669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A6/D7</a:t>
            </a:r>
          </a:p>
        </p:txBody>
      </p:sp>
      <p:sp>
        <p:nvSpPr>
          <p:cNvPr id="501" name="Rectangle 500"/>
          <p:cNvSpPr/>
          <p:nvPr/>
        </p:nvSpPr>
        <p:spPr>
          <a:xfrm>
            <a:off x="1094610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2" name="TextBox 501"/>
          <p:cNvSpPr txBox="1"/>
          <p:nvPr/>
        </p:nvSpPr>
        <p:spPr>
          <a:xfrm>
            <a:off x="1094610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A8/D8</a:t>
            </a:r>
          </a:p>
        </p:txBody>
      </p:sp>
      <p:sp>
        <p:nvSpPr>
          <p:cNvPr id="503" name="Rectangle 502"/>
          <p:cNvSpPr/>
          <p:nvPr/>
        </p:nvSpPr>
        <p:spPr>
          <a:xfrm>
            <a:off x="1138551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4" name="TextBox 503"/>
          <p:cNvSpPr txBox="1"/>
          <p:nvPr/>
        </p:nvSpPr>
        <p:spPr>
          <a:xfrm>
            <a:off x="1138551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A10/D9</a:t>
            </a:r>
          </a:p>
        </p:txBody>
      </p:sp>
      <p:sp>
        <p:nvSpPr>
          <p:cNvPr id="505" name="Rectangle 504"/>
          <p:cNvSpPr/>
          <p:nvPr/>
        </p:nvSpPr>
        <p:spPr>
          <a:xfrm>
            <a:off x="415080" y="428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6" name="TextBox 505"/>
          <p:cNvSpPr txBox="1"/>
          <p:nvPr/>
        </p:nvSpPr>
        <p:spPr>
          <a:xfrm>
            <a:off x="415080" y="428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SAT 16/05</a:t>
            </a:r>
          </a:p>
        </p:txBody>
      </p:sp>
      <p:sp>
        <p:nvSpPr>
          <p:cNvPr id="507" name="Rectangle 506"/>
          <p:cNvSpPr/>
          <p:nvPr/>
        </p:nvSpPr>
        <p:spPr>
          <a:xfrm>
            <a:off x="127908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8" name="TextBox 507"/>
          <p:cNvSpPr txBox="1"/>
          <p:nvPr/>
        </p:nvSpPr>
        <p:spPr>
          <a:xfrm>
            <a:off x="127908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A8/D7</a:t>
            </a:r>
          </a:p>
        </p:txBody>
      </p:sp>
      <p:sp>
        <p:nvSpPr>
          <p:cNvPr id="509" name="Rectangle 508"/>
          <p:cNvSpPr/>
          <p:nvPr/>
        </p:nvSpPr>
        <p:spPr>
          <a:xfrm>
            <a:off x="171849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0" name="TextBox 509"/>
          <p:cNvSpPr txBox="1"/>
          <p:nvPr/>
        </p:nvSpPr>
        <p:spPr>
          <a:xfrm>
            <a:off x="171849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A8/D7</a:t>
            </a:r>
          </a:p>
        </p:txBody>
      </p:sp>
      <p:sp>
        <p:nvSpPr>
          <p:cNvPr id="511" name="Rectangle 510"/>
          <p:cNvSpPr/>
          <p:nvPr/>
        </p:nvSpPr>
        <p:spPr>
          <a:xfrm>
            <a:off x="215790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2" name="TextBox 511"/>
          <p:cNvSpPr txBox="1"/>
          <p:nvPr/>
        </p:nvSpPr>
        <p:spPr>
          <a:xfrm>
            <a:off x="215790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A6/D6</a:t>
            </a:r>
          </a:p>
        </p:txBody>
      </p:sp>
      <p:sp>
        <p:nvSpPr>
          <p:cNvPr id="513" name="Rectangle 512"/>
          <p:cNvSpPr/>
          <p:nvPr/>
        </p:nvSpPr>
        <p:spPr>
          <a:xfrm>
            <a:off x="259731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4" name="TextBox 513"/>
          <p:cNvSpPr txBox="1"/>
          <p:nvPr/>
        </p:nvSpPr>
        <p:spPr>
          <a:xfrm>
            <a:off x="259731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515" name="Rectangle 514"/>
          <p:cNvSpPr/>
          <p:nvPr/>
        </p:nvSpPr>
        <p:spPr>
          <a:xfrm>
            <a:off x="303672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6" name="TextBox 515"/>
          <p:cNvSpPr txBox="1"/>
          <p:nvPr/>
        </p:nvSpPr>
        <p:spPr>
          <a:xfrm>
            <a:off x="303672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517" name="Rectangle 516"/>
          <p:cNvSpPr/>
          <p:nvPr/>
        </p:nvSpPr>
        <p:spPr>
          <a:xfrm>
            <a:off x="347613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8" name="TextBox 517"/>
          <p:cNvSpPr txBox="1"/>
          <p:nvPr/>
        </p:nvSpPr>
        <p:spPr>
          <a:xfrm>
            <a:off x="347613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519" name="Rectangle 518"/>
          <p:cNvSpPr/>
          <p:nvPr/>
        </p:nvSpPr>
        <p:spPr>
          <a:xfrm>
            <a:off x="391554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0" name="TextBox 519"/>
          <p:cNvSpPr txBox="1"/>
          <p:nvPr/>
        </p:nvSpPr>
        <p:spPr>
          <a:xfrm>
            <a:off x="391554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521" name="Rectangle 520"/>
          <p:cNvSpPr/>
          <p:nvPr/>
        </p:nvSpPr>
        <p:spPr>
          <a:xfrm>
            <a:off x="435495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2" name="Rectangle 521"/>
          <p:cNvSpPr/>
          <p:nvPr/>
        </p:nvSpPr>
        <p:spPr>
          <a:xfrm>
            <a:off x="479436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3" name="Rectangle 522"/>
          <p:cNvSpPr/>
          <p:nvPr/>
        </p:nvSpPr>
        <p:spPr>
          <a:xfrm>
            <a:off x="523377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4" name="Rectangle 523"/>
          <p:cNvSpPr/>
          <p:nvPr/>
        </p:nvSpPr>
        <p:spPr>
          <a:xfrm>
            <a:off x="567318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5" name="Rectangle 524"/>
          <p:cNvSpPr/>
          <p:nvPr/>
        </p:nvSpPr>
        <p:spPr>
          <a:xfrm>
            <a:off x="611259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6" name="Rectangle 525"/>
          <p:cNvSpPr/>
          <p:nvPr/>
        </p:nvSpPr>
        <p:spPr>
          <a:xfrm>
            <a:off x="655200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7" name="Rectangle 526"/>
          <p:cNvSpPr/>
          <p:nvPr/>
        </p:nvSpPr>
        <p:spPr>
          <a:xfrm>
            <a:off x="699141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8" name="Rectangle 527"/>
          <p:cNvSpPr/>
          <p:nvPr/>
        </p:nvSpPr>
        <p:spPr>
          <a:xfrm>
            <a:off x="743082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9" name="Rectangle 528"/>
          <p:cNvSpPr/>
          <p:nvPr/>
        </p:nvSpPr>
        <p:spPr>
          <a:xfrm>
            <a:off x="787023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0" name="Rectangle 529"/>
          <p:cNvSpPr/>
          <p:nvPr/>
        </p:nvSpPr>
        <p:spPr>
          <a:xfrm>
            <a:off x="830964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1" name="Rectangle 530"/>
          <p:cNvSpPr/>
          <p:nvPr/>
        </p:nvSpPr>
        <p:spPr>
          <a:xfrm>
            <a:off x="874905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2" name="Rectangle 531"/>
          <p:cNvSpPr/>
          <p:nvPr/>
        </p:nvSpPr>
        <p:spPr>
          <a:xfrm>
            <a:off x="918846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3" name="TextBox 532"/>
          <p:cNvSpPr txBox="1"/>
          <p:nvPr/>
        </p:nvSpPr>
        <p:spPr>
          <a:xfrm>
            <a:off x="918846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534" name="Rectangle 533"/>
          <p:cNvSpPr/>
          <p:nvPr/>
        </p:nvSpPr>
        <p:spPr>
          <a:xfrm>
            <a:off x="962787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5" name="TextBox 534"/>
          <p:cNvSpPr txBox="1"/>
          <p:nvPr/>
        </p:nvSpPr>
        <p:spPr>
          <a:xfrm>
            <a:off x="962787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A8/D8</a:t>
            </a:r>
          </a:p>
        </p:txBody>
      </p:sp>
      <p:sp>
        <p:nvSpPr>
          <p:cNvPr id="536" name="Rectangle 535"/>
          <p:cNvSpPr/>
          <p:nvPr/>
        </p:nvSpPr>
        <p:spPr>
          <a:xfrm>
            <a:off x="1006728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7" name="TextBox 536"/>
          <p:cNvSpPr txBox="1"/>
          <p:nvPr/>
        </p:nvSpPr>
        <p:spPr>
          <a:xfrm>
            <a:off x="1006728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A8/D9</a:t>
            </a:r>
          </a:p>
        </p:txBody>
      </p:sp>
      <p:sp>
        <p:nvSpPr>
          <p:cNvPr id="538" name="Rectangle 537"/>
          <p:cNvSpPr/>
          <p:nvPr/>
        </p:nvSpPr>
        <p:spPr>
          <a:xfrm>
            <a:off x="1050669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9" name="TextBox 538"/>
          <p:cNvSpPr txBox="1"/>
          <p:nvPr/>
        </p:nvSpPr>
        <p:spPr>
          <a:xfrm>
            <a:off x="1050669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A8/D8</a:t>
            </a:r>
          </a:p>
        </p:txBody>
      </p:sp>
      <p:sp>
        <p:nvSpPr>
          <p:cNvPr id="540" name="Rectangle 539"/>
          <p:cNvSpPr/>
          <p:nvPr/>
        </p:nvSpPr>
        <p:spPr>
          <a:xfrm>
            <a:off x="1094610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1" name="TextBox 540"/>
          <p:cNvSpPr txBox="1"/>
          <p:nvPr/>
        </p:nvSpPr>
        <p:spPr>
          <a:xfrm>
            <a:off x="1094610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A8/D8</a:t>
            </a:r>
          </a:p>
        </p:txBody>
      </p:sp>
      <p:sp>
        <p:nvSpPr>
          <p:cNvPr id="542" name="Rectangle 541"/>
          <p:cNvSpPr/>
          <p:nvPr/>
        </p:nvSpPr>
        <p:spPr>
          <a:xfrm>
            <a:off x="1138551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3" name="TextBox 542"/>
          <p:cNvSpPr txBox="1"/>
          <p:nvPr/>
        </p:nvSpPr>
        <p:spPr>
          <a:xfrm>
            <a:off x="1138551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A9/D9</a:t>
            </a:r>
          </a:p>
        </p:txBody>
      </p:sp>
      <p:sp>
        <p:nvSpPr>
          <p:cNvPr id="544" name="Rectangle 543"/>
          <p:cNvSpPr/>
          <p:nvPr/>
        </p:nvSpPr>
        <p:spPr>
          <a:xfrm>
            <a:off x="415080" y="455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5" name="TextBox 544"/>
          <p:cNvSpPr txBox="1"/>
          <p:nvPr/>
        </p:nvSpPr>
        <p:spPr>
          <a:xfrm>
            <a:off x="415080" y="455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SUN 17/05</a:t>
            </a:r>
          </a:p>
        </p:txBody>
      </p:sp>
      <p:sp>
        <p:nvSpPr>
          <p:cNvPr id="546" name="Rectangle 545"/>
          <p:cNvSpPr/>
          <p:nvPr/>
        </p:nvSpPr>
        <p:spPr>
          <a:xfrm>
            <a:off x="127908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7" name="TextBox 546"/>
          <p:cNvSpPr txBox="1"/>
          <p:nvPr/>
        </p:nvSpPr>
        <p:spPr>
          <a:xfrm>
            <a:off x="127908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A6/D6</a:t>
            </a:r>
          </a:p>
        </p:txBody>
      </p:sp>
      <p:sp>
        <p:nvSpPr>
          <p:cNvPr id="548" name="Rectangle 547"/>
          <p:cNvSpPr/>
          <p:nvPr/>
        </p:nvSpPr>
        <p:spPr>
          <a:xfrm>
            <a:off x="171849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9" name="TextBox 548"/>
          <p:cNvSpPr txBox="1"/>
          <p:nvPr/>
        </p:nvSpPr>
        <p:spPr>
          <a:xfrm>
            <a:off x="171849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A6/D5</a:t>
            </a:r>
          </a:p>
        </p:txBody>
      </p:sp>
      <p:sp>
        <p:nvSpPr>
          <p:cNvPr id="550" name="Rectangle 549"/>
          <p:cNvSpPr/>
          <p:nvPr/>
        </p:nvSpPr>
        <p:spPr>
          <a:xfrm>
            <a:off x="215790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1" name="TextBox 550"/>
          <p:cNvSpPr txBox="1"/>
          <p:nvPr/>
        </p:nvSpPr>
        <p:spPr>
          <a:xfrm>
            <a:off x="215790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552" name="Rectangle 551"/>
          <p:cNvSpPr/>
          <p:nvPr/>
        </p:nvSpPr>
        <p:spPr>
          <a:xfrm>
            <a:off x="259731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3" name="TextBox 552"/>
          <p:cNvSpPr txBox="1"/>
          <p:nvPr/>
        </p:nvSpPr>
        <p:spPr>
          <a:xfrm>
            <a:off x="259731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554" name="Rectangle 553"/>
          <p:cNvSpPr/>
          <p:nvPr/>
        </p:nvSpPr>
        <p:spPr>
          <a:xfrm>
            <a:off x="303672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5" name="TextBox 554"/>
          <p:cNvSpPr txBox="1"/>
          <p:nvPr/>
        </p:nvSpPr>
        <p:spPr>
          <a:xfrm>
            <a:off x="303672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556" name="Rectangle 555"/>
          <p:cNvSpPr/>
          <p:nvPr/>
        </p:nvSpPr>
        <p:spPr>
          <a:xfrm>
            <a:off x="347613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7" name="TextBox 556"/>
          <p:cNvSpPr txBox="1"/>
          <p:nvPr/>
        </p:nvSpPr>
        <p:spPr>
          <a:xfrm>
            <a:off x="347613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558" name="Rectangle 557"/>
          <p:cNvSpPr/>
          <p:nvPr/>
        </p:nvSpPr>
        <p:spPr>
          <a:xfrm>
            <a:off x="391554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9" name="TextBox 558"/>
          <p:cNvSpPr txBox="1"/>
          <p:nvPr/>
        </p:nvSpPr>
        <p:spPr>
          <a:xfrm>
            <a:off x="391554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560" name="Rectangle 559"/>
          <p:cNvSpPr/>
          <p:nvPr/>
        </p:nvSpPr>
        <p:spPr>
          <a:xfrm>
            <a:off x="435495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1" name="TextBox 560"/>
          <p:cNvSpPr txBox="1"/>
          <p:nvPr/>
        </p:nvSpPr>
        <p:spPr>
          <a:xfrm>
            <a:off x="435495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562" name="Rectangle 561"/>
          <p:cNvSpPr/>
          <p:nvPr/>
        </p:nvSpPr>
        <p:spPr>
          <a:xfrm>
            <a:off x="479436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3" name="TextBox 562"/>
          <p:cNvSpPr txBox="1"/>
          <p:nvPr/>
        </p:nvSpPr>
        <p:spPr>
          <a:xfrm>
            <a:off x="479436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564" name="Rectangle 563"/>
          <p:cNvSpPr/>
          <p:nvPr/>
        </p:nvSpPr>
        <p:spPr>
          <a:xfrm>
            <a:off x="523377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5" name="TextBox 564"/>
          <p:cNvSpPr txBox="1"/>
          <p:nvPr/>
        </p:nvSpPr>
        <p:spPr>
          <a:xfrm>
            <a:off x="523377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566" name="Rectangle 565"/>
          <p:cNvSpPr/>
          <p:nvPr/>
        </p:nvSpPr>
        <p:spPr>
          <a:xfrm>
            <a:off x="567318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7" name="TextBox 566"/>
          <p:cNvSpPr txBox="1"/>
          <p:nvPr/>
        </p:nvSpPr>
        <p:spPr>
          <a:xfrm>
            <a:off x="567318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568" name="Rectangle 567"/>
          <p:cNvSpPr/>
          <p:nvPr/>
        </p:nvSpPr>
        <p:spPr>
          <a:xfrm>
            <a:off x="611259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9" name="TextBox 568"/>
          <p:cNvSpPr txBox="1"/>
          <p:nvPr/>
        </p:nvSpPr>
        <p:spPr>
          <a:xfrm>
            <a:off x="611259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A6/D5</a:t>
            </a:r>
          </a:p>
        </p:txBody>
      </p:sp>
      <p:sp>
        <p:nvSpPr>
          <p:cNvPr id="570" name="Rectangle 569"/>
          <p:cNvSpPr/>
          <p:nvPr/>
        </p:nvSpPr>
        <p:spPr>
          <a:xfrm>
            <a:off x="655200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1" name="TextBox 570"/>
          <p:cNvSpPr txBox="1"/>
          <p:nvPr/>
        </p:nvSpPr>
        <p:spPr>
          <a:xfrm>
            <a:off x="655200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572" name="Rectangle 571"/>
          <p:cNvSpPr/>
          <p:nvPr/>
        </p:nvSpPr>
        <p:spPr>
          <a:xfrm>
            <a:off x="699141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3" name="TextBox 572"/>
          <p:cNvSpPr txBox="1"/>
          <p:nvPr/>
        </p:nvSpPr>
        <p:spPr>
          <a:xfrm>
            <a:off x="699141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574" name="Rectangle 573"/>
          <p:cNvSpPr/>
          <p:nvPr/>
        </p:nvSpPr>
        <p:spPr>
          <a:xfrm>
            <a:off x="743082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5" name="TextBox 574"/>
          <p:cNvSpPr txBox="1"/>
          <p:nvPr/>
        </p:nvSpPr>
        <p:spPr>
          <a:xfrm>
            <a:off x="743082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576" name="Rectangle 575"/>
          <p:cNvSpPr/>
          <p:nvPr/>
        </p:nvSpPr>
        <p:spPr>
          <a:xfrm>
            <a:off x="787023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7" name="TextBox 576"/>
          <p:cNvSpPr txBox="1"/>
          <p:nvPr/>
        </p:nvSpPr>
        <p:spPr>
          <a:xfrm>
            <a:off x="787023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578" name="Rectangle 577"/>
          <p:cNvSpPr/>
          <p:nvPr/>
        </p:nvSpPr>
        <p:spPr>
          <a:xfrm>
            <a:off x="830964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9" name="TextBox 578"/>
          <p:cNvSpPr txBox="1"/>
          <p:nvPr/>
        </p:nvSpPr>
        <p:spPr>
          <a:xfrm>
            <a:off x="830964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A8/D7</a:t>
            </a:r>
          </a:p>
        </p:txBody>
      </p:sp>
      <p:sp>
        <p:nvSpPr>
          <p:cNvPr id="580" name="Rectangle 579"/>
          <p:cNvSpPr/>
          <p:nvPr/>
        </p:nvSpPr>
        <p:spPr>
          <a:xfrm>
            <a:off x="874905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1" name="TextBox 580"/>
          <p:cNvSpPr txBox="1"/>
          <p:nvPr/>
        </p:nvSpPr>
        <p:spPr>
          <a:xfrm>
            <a:off x="874905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582" name="Rectangle 581"/>
          <p:cNvSpPr/>
          <p:nvPr/>
        </p:nvSpPr>
        <p:spPr>
          <a:xfrm>
            <a:off x="918846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3" name="TextBox 582"/>
          <p:cNvSpPr txBox="1"/>
          <p:nvPr/>
        </p:nvSpPr>
        <p:spPr>
          <a:xfrm>
            <a:off x="918846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584" name="Rectangle 583"/>
          <p:cNvSpPr/>
          <p:nvPr/>
        </p:nvSpPr>
        <p:spPr>
          <a:xfrm>
            <a:off x="962787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5" name="TextBox 584"/>
          <p:cNvSpPr txBox="1"/>
          <p:nvPr/>
        </p:nvSpPr>
        <p:spPr>
          <a:xfrm>
            <a:off x="962787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586" name="Rectangle 585"/>
          <p:cNvSpPr/>
          <p:nvPr/>
        </p:nvSpPr>
        <p:spPr>
          <a:xfrm>
            <a:off x="1006728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7" name="TextBox 586"/>
          <p:cNvSpPr txBox="1"/>
          <p:nvPr/>
        </p:nvSpPr>
        <p:spPr>
          <a:xfrm>
            <a:off x="1006728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A10/D9</a:t>
            </a:r>
          </a:p>
        </p:txBody>
      </p:sp>
      <p:sp>
        <p:nvSpPr>
          <p:cNvPr id="588" name="Rectangle 587"/>
          <p:cNvSpPr/>
          <p:nvPr/>
        </p:nvSpPr>
        <p:spPr>
          <a:xfrm>
            <a:off x="1050669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9" name="TextBox 588"/>
          <p:cNvSpPr txBox="1"/>
          <p:nvPr/>
        </p:nvSpPr>
        <p:spPr>
          <a:xfrm>
            <a:off x="1050669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A6/D5</a:t>
            </a:r>
          </a:p>
        </p:txBody>
      </p:sp>
      <p:sp>
        <p:nvSpPr>
          <p:cNvPr id="590" name="Rectangle 589"/>
          <p:cNvSpPr/>
          <p:nvPr/>
        </p:nvSpPr>
        <p:spPr>
          <a:xfrm>
            <a:off x="1094610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1" name="TextBox 590"/>
          <p:cNvSpPr txBox="1"/>
          <p:nvPr/>
        </p:nvSpPr>
        <p:spPr>
          <a:xfrm>
            <a:off x="1094610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A6/D6</a:t>
            </a:r>
          </a:p>
        </p:txBody>
      </p:sp>
      <p:sp>
        <p:nvSpPr>
          <p:cNvPr id="592" name="Rectangle 591"/>
          <p:cNvSpPr/>
          <p:nvPr/>
        </p:nvSpPr>
        <p:spPr>
          <a:xfrm>
            <a:off x="1138551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3" name="TextBox 592"/>
          <p:cNvSpPr txBox="1"/>
          <p:nvPr/>
        </p:nvSpPr>
        <p:spPr>
          <a:xfrm>
            <a:off x="1138551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A8/D8</a:t>
            </a:r>
          </a:p>
        </p:txBody>
      </p:sp>
      <p:sp>
        <p:nvSpPr>
          <p:cNvPr id="594" name="Rectangle 593"/>
          <p:cNvSpPr/>
          <p:nvPr/>
        </p:nvSpPr>
        <p:spPr>
          <a:xfrm>
            <a:off x="415080" y="482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5" name="TextBox 594"/>
          <p:cNvSpPr txBox="1"/>
          <p:nvPr/>
        </p:nvSpPr>
        <p:spPr>
          <a:xfrm>
            <a:off x="415080" y="482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MON 18/05</a:t>
            </a:r>
          </a:p>
        </p:txBody>
      </p:sp>
      <p:sp>
        <p:nvSpPr>
          <p:cNvPr id="596" name="Rectangle 595"/>
          <p:cNvSpPr/>
          <p:nvPr/>
        </p:nvSpPr>
        <p:spPr>
          <a:xfrm>
            <a:off x="127908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7" name="TextBox 596"/>
          <p:cNvSpPr txBox="1"/>
          <p:nvPr/>
        </p:nvSpPr>
        <p:spPr>
          <a:xfrm>
            <a:off x="127908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A6/D7</a:t>
            </a:r>
          </a:p>
        </p:txBody>
      </p:sp>
      <p:sp>
        <p:nvSpPr>
          <p:cNvPr id="598" name="Rectangle 597"/>
          <p:cNvSpPr/>
          <p:nvPr/>
        </p:nvSpPr>
        <p:spPr>
          <a:xfrm>
            <a:off x="171849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9" name="TextBox 598"/>
          <p:cNvSpPr txBox="1"/>
          <p:nvPr/>
        </p:nvSpPr>
        <p:spPr>
          <a:xfrm>
            <a:off x="171849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A8/D8</a:t>
            </a:r>
          </a:p>
        </p:txBody>
      </p:sp>
      <p:sp>
        <p:nvSpPr>
          <p:cNvPr id="600" name="Rectangle 599"/>
          <p:cNvSpPr/>
          <p:nvPr/>
        </p:nvSpPr>
        <p:spPr>
          <a:xfrm>
            <a:off x="215790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1" name="TextBox 600"/>
          <p:cNvSpPr txBox="1"/>
          <p:nvPr/>
        </p:nvSpPr>
        <p:spPr>
          <a:xfrm>
            <a:off x="215790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A6/D6</a:t>
            </a:r>
          </a:p>
        </p:txBody>
      </p:sp>
      <p:sp>
        <p:nvSpPr>
          <p:cNvPr id="602" name="Rectangle 601"/>
          <p:cNvSpPr/>
          <p:nvPr/>
        </p:nvSpPr>
        <p:spPr>
          <a:xfrm>
            <a:off x="259731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3" name="TextBox 602"/>
          <p:cNvSpPr txBox="1"/>
          <p:nvPr/>
        </p:nvSpPr>
        <p:spPr>
          <a:xfrm>
            <a:off x="259731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604" name="Rectangle 603"/>
          <p:cNvSpPr/>
          <p:nvPr/>
        </p:nvSpPr>
        <p:spPr>
          <a:xfrm>
            <a:off x="303672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5" name="TextBox 604"/>
          <p:cNvSpPr txBox="1"/>
          <p:nvPr/>
        </p:nvSpPr>
        <p:spPr>
          <a:xfrm>
            <a:off x="303672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606" name="Rectangle 605"/>
          <p:cNvSpPr/>
          <p:nvPr/>
        </p:nvSpPr>
        <p:spPr>
          <a:xfrm>
            <a:off x="347613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7" name="TextBox 606"/>
          <p:cNvSpPr txBox="1"/>
          <p:nvPr/>
        </p:nvSpPr>
        <p:spPr>
          <a:xfrm>
            <a:off x="347613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608" name="Rectangle 607"/>
          <p:cNvSpPr/>
          <p:nvPr/>
        </p:nvSpPr>
        <p:spPr>
          <a:xfrm>
            <a:off x="391554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9" name="TextBox 608"/>
          <p:cNvSpPr txBox="1"/>
          <p:nvPr/>
        </p:nvSpPr>
        <p:spPr>
          <a:xfrm>
            <a:off x="391554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610" name="Rectangle 609"/>
          <p:cNvSpPr/>
          <p:nvPr/>
        </p:nvSpPr>
        <p:spPr>
          <a:xfrm>
            <a:off x="435495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1" name="TextBox 610"/>
          <p:cNvSpPr txBox="1"/>
          <p:nvPr/>
        </p:nvSpPr>
        <p:spPr>
          <a:xfrm>
            <a:off x="435495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612" name="Rectangle 611"/>
          <p:cNvSpPr/>
          <p:nvPr/>
        </p:nvSpPr>
        <p:spPr>
          <a:xfrm>
            <a:off x="479436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3" name="TextBox 612"/>
          <p:cNvSpPr txBox="1"/>
          <p:nvPr/>
        </p:nvSpPr>
        <p:spPr>
          <a:xfrm>
            <a:off x="479436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614" name="Rectangle 613"/>
          <p:cNvSpPr/>
          <p:nvPr/>
        </p:nvSpPr>
        <p:spPr>
          <a:xfrm>
            <a:off x="523377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5" name="TextBox 614"/>
          <p:cNvSpPr txBox="1"/>
          <p:nvPr/>
        </p:nvSpPr>
        <p:spPr>
          <a:xfrm>
            <a:off x="523377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616" name="Rectangle 615"/>
          <p:cNvSpPr/>
          <p:nvPr/>
        </p:nvSpPr>
        <p:spPr>
          <a:xfrm>
            <a:off x="567318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7" name="TextBox 616"/>
          <p:cNvSpPr txBox="1"/>
          <p:nvPr/>
        </p:nvSpPr>
        <p:spPr>
          <a:xfrm>
            <a:off x="567318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618" name="Rectangle 617"/>
          <p:cNvSpPr/>
          <p:nvPr/>
        </p:nvSpPr>
        <p:spPr>
          <a:xfrm>
            <a:off x="611259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9" name="TextBox 618"/>
          <p:cNvSpPr txBox="1"/>
          <p:nvPr/>
        </p:nvSpPr>
        <p:spPr>
          <a:xfrm>
            <a:off x="611259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A8/D9</a:t>
            </a:r>
          </a:p>
        </p:txBody>
      </p:sp>
      <p:sp>
        <p:nvSpPr>
          <p:cNvPr id="620" name="Rectangle 619"/>
          <p:cNvSpPr/>
          <p:nvPr/>
        </p:nvSpPr>
        <p:spPr>
          <a:xfrm>
            <a:off x="655200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1" name="TextBox 620"/>
          <p:cNvSpPr txBox="1"/>
          <p:nvPr/>
        </p:nvSpPr>
        <p:spPr>
          <a:xfrm>
            <a:off x="655200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622" name="Rectangle 621"/>
          <p:cNvSpPr/>
          <p:nvPr/>
        </p:nvSpPr>
        <p:spPr>
          <a:xfrm>
            <a:off x="699141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3" name="TextBox 622"/>
          <p:cNvSpPr txBox="1"/>
          <p:nvPr/>
        </p:nvSpPr>
        <p:spPr>
          <a:xfrm>
            <a:off x="699141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A6/D6</a:t>
            </a:r>
          </a:p>
        </p:txBody>
      </p:sp>
      <p:sp>
        <p:nvSpPr>
          <p:cNvPr id="624" name="Rectangle 623"/>
          <p:cNvSpPr/>
          <p:nvPr/>
        </p:nvSpPr>
        <p:spPr>
          <a:xfrm>
            <a:off x="743082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5" name="TextBox 624"/>
          <p:cNvSpPr txBox="1"/>
          <p:nvPr/>
        </p:nvSpPr>
        <p:spPr>
          <a:xfrm>
            <a:off x="743082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A8/D9</a:t>
            </a:r>
          </a:p>
        </p:txBody>
      </p:sp>
      <p:sp>
        <p:nvSpPr>
          <p:cNvPr id="626" name="Rectangle 625"/>
          <p:cNvSpPr/>
          <p:nvPr/>
        </p:nvSpPr>
        <p:spPr>
          <a:xfrm>
            <a:off x="787023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7" name="TextBox 626"/>
          <p:cNvSpPr txBox="1"/>
          <p:nvPr/>
        </p:nvSpPr>
        <p:spPr>
          <a:xfrm>
            <a:off x="787023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A6/D5</a:t>
            </a:r>
          </a:p>
        </p:txBody>
      </p:sp>
      <p:sp>
        <p:nvSpPr>
          <p:cNvPr id="628" name="Rectangle 627"/>
          <p:cNvSpPr/>
          <p:nvPr/>
        </p:nvSpPr>
        <p:spPr>
          <a:xfrm>
            <a:off x="830964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9" name="TextBox 628"/>
          <p:cNvSpPr txBox="1"/>
          <p:nvPr/>
        </p:nvSpPr>
        <p:spPr>
          <a:xfrm>
            <a:off x="830964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A6/D7</a:t>
            </a:r>
          </a:p>
        </p:txBody>
      </p:sp>
      <p:sp>
        <p:nvSpPr>
          <p:cNvPr id="630" name="Rectangle 629"/>
          <p:cNvSpPr/>
          <p:nvPr/>
        </p:nvSpPr>
        <p:spPr>
          <a:xfrm>
            <a:off x="874905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1" name="TextBox 630"/>
          <p:cNvSpPr txBox="1"/>
          <p:nvPr/>
        </p:nvSpPr>
        <p:spPr>
          <a:xfrm>
            <a:off x="874905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632" name="Rectangle 631"/>
          <p:cNvSpPr/>
          <p:nvPr/>
        </p:nvSpPr>
        <p:spPr>
          <a:xfrm>
            <a:off x="918846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3" name="TextBox 632"/>
          <p:cNvSpPr txBox="1"/>
          <p:nvPr/>
        </p:nvSpPr>
        <p:spPr>
          <a:xfrm>
            <a:off x="918846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634" name="Rectangle 633"/>
          <p:cNvSpPr/>
          <p:nvPr/>
        </p:nvSpPr>
        <p:spPr>
          <a:xfrm>
            <a:off x="962787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5" name="TextBox 634"/>
          <p:cNvSpPr txBox="1"/>
          <p:nvPr/>
        </p:nvSpPr>
        <p:spPr>
          <a:xfrm>
            <a:off x="962787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636" name="Rectangle 635"/>
          <p:cNvSpPr/>
          <p:nvPr/>
        </p:nvSpPr>
        <p:spPr>
          <a:xfrm>
            <a:off x="1006728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7" name="TextBox 636"/>
          <p:cNvSpPr txBox="1"/>
          <p:nvPr/>
        </p:nvSpPr>
        <p:spPr>
          <a:xfrm>
            <a:off x="1006728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A6/D5</a:t>
            </a:r>
          </a:p>
        </p:txBody>
      </p:sp>
      <p:sp>
        <p:nvSpPr>
          <p:cNvPr id="638" name="Rectangle 637"/>
          <p:cNvSpPr/>
          <p:nvPr/>
        </p:nvSpPr>
        <p:spPr>
          <a:xfrm>
            <a:off x="1050669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9" name="TextBox 638"/>
          <p:cNvSpPr txBox="1"/>
          <p:nvPr/>
        </p:nvSpPr>
        <p:spPr>
          <a:xfrm>
            <a:off x="1050669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640" name="Rectangle 639"/>
          <p:cNvSpPr/>
          <p:nvPr/>
        </p:nvSpPr>
        <p:spPr>
          <a:xfrm>
            <a:off x="1094610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1" name="TextBox 640"/>
          <p:cNvSpPr txBox="1"/>
          <p:nvPr/>
        </p:nvSpPr>
        <p:spPr>
          <a:xfrm>
            <a:off x="1094610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A8/D7</a:t>
            </a:r>
          </a:p>
        </p:txBody>
      </p:sp>
      <p:sp>
        <p:nvSpPr>
          <p:cNvPr id="642" name="Rectangle 641"/>
          <p:cNvSpPr/>
          <p:nvPr/>
        </p:nvSpPr>
        <p:spPr>
          <a:xfrm>
            <a:off x="1138551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3" name="TextBox 642"/>
          <p:cNvSpPr txBox="1"/>
          <p:nvPr/>
        </p:nvSpPr>
        <p:spPr>
          <a:xfrm>
            <a:off x="1138551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A8/D8</a:t>
            </a:r>
          </a:p>
        </p:txBody>
      </p:sp>
      <p:sp>
        <p:nvSpPr>
          <p:cNvPr id="644" name="Rectangle 643"/>
          <p:cNvSpPr/>
          <p:nvPr/>
        </p:nvSpPr>
        <p:spPr>
          <a:xfrm>
            <a:off x="415080" y="509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5" name="TextBox 644"/>
          <p:cNvSpPr txBox="1"/>
          <p:nvPr/>
        </p:nvSpPr>
        <p:spPr>
          <a:xfrm>
            <a:off x="415080" y="509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TUE 19/05</a:t>
            </a:r>
          </a:p>
        </p:txBody>
      </p:sp>
      <p:sp>
        <p:nvSpPr>
          <p:cNvPr id="646" name="Rectangle 645"/>
          <p:cNvSpPr/>
          <p:nvPr/>
        </p:nvSpPr>
        <p:spPr>
          <a:xfrm>
            <a:off x="127908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7" name="TextBox 646"/>
          <p:cNvSpPr txBox="1"/>
          <p:nvPr/>
        </p:nvSpPr>
        <p:spPr>
          <a:xfrm>
            <a:off x="127908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A6/D7</a:t>
            </a:r>
          </a:p>
        </p:txBody>
      </p:sp>
      <p:sp>
        <p:nvSpPr>
          <p:cNvPr id="648" name="Rectangle 647"/>
          <p:cNvSpPr/>
          <p:nvPr/>
        </p:nvSpPr>
        <p:spPr>
          <a:xfrm>
            <a:off x="171849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9" name="TextBox 648"/>
          <p:cNvSpPr txBox="1"/>
          <p:nvPr/>
        </p:nvSpPr>
        <p:spPr>
          <a:xfrm>
            <a:off x="171849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650" name="Rectangle 649"/>
          <p:cNvSpPr/>
          <p:nvPr/>
        </p:nvSpPr>
        <p:spPr>
          <a:xfrm>
            <a:off x="215790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1" name="TextBox 650"/>
          <p:cNvSpPr txBox="1"/>
          <p:nvPr/>
        </p:nvSpPr>
        <p:spPr>
          <a:xfrm>
            <a:off x="215790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652" name="Rectangle 651"/>
          <p:cNvSpPr/>
          <p:nvPr/>
        </p:nvSpPr>
        <p:spPr>
          <a:xfrm>
            <a:off x="259731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3" name="TextBox 652"/>
          <p:cNvSpPr txBox="1"/>
          <p:nvPr/>
        </p:nvSpPr>
        <p:spPr>
          <a:xfrm>
            <a:off x="259731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654" name="Rectangle 653"/>
          <p:cNvSpPr/>
          <p:nvPr/>
        </p:nvSpPr>
        <p:spPr>
          <a:xfrm>
            <a:off x="303672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5" name="TextBox 654"/>
          <p:cNvSpPr txBox="1"/>
          <p:nvPr/>
        </p:nvSpPr>
        <p:spPr>
          <a:xfrm>
            <a:off x="303672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656" name="Rectangle 655"/>
          <p:cNvSpPr/>
          <p:nvPr/>
        </p:nvSpPr>
        <p:spPr>
          <a:xfrm>
            <a:off x="347613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7" name="TextBox 656"/>
          <p:cNvSpPr txBox="1"/>
          <p:nvPr/>
        </p:nvSpPr>
        <p:spPr>
          <a:xfrm>
            <a:off x="347613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658" name="Rectangle 657"/>
          <p:cNvSpPr/>
          <p:nvPr/>
        </p:nvSpPr>
        <p:spPr>
          <a:xfrm>
            <a:off x="391554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9" name="TextBox 658"/>
          <p:cNvSpPr txBox="1"/>
          <p:nvPr/>
        </p:nvSpPr>
        <p:spPr>
          <a:xfrm>
            <a:off x="391554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660" name="Rectangle 659"/>
          <p:cNvSpPr/>
          <p:nvPr/>
        </p:nvSpPr>
        <p:spPr>
          <a:xfrm>
            <a:off x="435495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1" name="TextBox 660"/>
          <p:cNvSpPr txBox="1"/>
          <p:nvPr/>
        </p:nvSpPr>
        <p:spPr>
          <a:xfrm>
            <a:off x="435495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662" name="Rectangle 661"/>
          <p:cNvSpPr/>
          <p:nvPr/>
        </p:nvSpPr>
        <p:spPr>
          <a:xfrm>
            <a:off x="479436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3" name="TextBox 662"/>
          <p:cNvSpPr txBox="1"/>
          <p:nvPr/>
        </p:nvSpPr>
        <p:spPr>
          <a:xfrm>
            <a:off x="479436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664" name="Rectangle 663"/>
          <p:cNvSpPr/>
          <p:nvPr/>
        </p:nvSpPr>
        <p:spPr>
          <a:xfrm>
            <a:off x="523377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5" name="TextBox 664"/>
          <p:cNvSpPr txBox="1"/>
          <p:nvPr/>
        </p:nvSpPr>
        <p:spPr>
          <a:xfrm>
            <a:off x="523377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666" name="Rectangle 665"/>
          <p:cNvSpPr/>
          <p:nvPr/>
        </p:nvSpPr>
        <p:spPr>
          <a:xfrm>
            <a:off x="567318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7" name="TextBox 666"/>
          <p:cNvSpPr txBox="1"/>
          <p:nvPr/>
        </p:nvSpPr>
        <p:spPr>
          <a:xfrm>
            <a:off x="567318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668" name="Rectangle 667"/>
          <p:cNvSpPr/>
          <p:nvPr/>
        </p:nvSpPr>
        <p:spPr>
          <a:xfrm>
            <a:off x="611259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9" name="TextBox 668"/>
          <p:cNvSpPr txBox="1"/>
          <p:nvPr/>
        </p:nvSpPr>
        <p:spPr>
          <a:xfrm>
            <a:off x="611259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A8/D7</a:t>
            </a:r>
          </a:p>
        </p:txBody>
      </p:sp>
      <p:sp>
        <p:nvSpPr>
          <p:cNvPr id="670" name="Rectangle 669"/>
          <p:cNvSpPr/>
          <p:nvPr/>
        </p:nvSpPr>
        <p:spPr>
          <a:xfrm>
            <a:off x="655200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1" name="TextBox 670"/>
          <p:cNvSpPr txBox="1"/>
          <p:nvPr/>
        </p:nvSpPr>
        <p:spPr>
          <a:xfrm>
            <a:off x="655200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A8/D7</a:t>
            </a:r>
          </a:p>
        </p:txBody>
      </p:sp>
      <p:sp>
        <p:nvSpPr>
          <p:cNvPr id="672" name="Rectangle 671"/>
          <p:cNvSpPr/>
          <p:nvPr/>
        </p:nvSpPr>
        <p:spPr>
          <a:xfrm>
            <a:off x="699141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3" name="TextBox 672"/>
          <p:cNvSpPr txBox="1"/>
          <p:nvPr/>
        </p:nvSpPr>
        <p:spPr>
          <a:xfrm>
            <a:off x="699141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A8/D7</a:t>
            </a:r>
          </a:p>
        </p:txBody>
      </p:sp>
      <p:sp>
        <p:nvSpPr>
          <p:cNvPr id="674" name="Rectangle 673"/>
          <p:cNvSpPr/>
          <p:nvPr/>
        </p:nvSpPr>
        <p:spPr>
          <a:xfrm>
            <a:off x="743082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5" name="TextBox 674"/>
          <p:cNvSpPr txBox="1"/>
          <p:nvPr/>
        </p:nvSpPr>
        <p:spPr>
          <a:xfrm>
            <a:off x="743082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A6/D6</a:t>
            </a:r>
          </a:p>
        </p:txBody>
      </p:sp>
      <p:sp>
        <p:nvSpPr>
          <p:cNvPr id="676" name="Rectangle 675"/>
          <p:cNvSpPr/>
          <p:nvPr/>
        </p:nvSpPr>
        <p:spPr>
          <a:xfrm>
            <a:off x="787023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7" name="TextBox 676"/>
          <p:cNvSpPr txBox="1"/>
          <p:nvPr/>
        </p:nvSpPr>
        <p:spPr>
          <a:xfrm>
            <a:off x="787023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678" name="Rectangle 677"/>
          <p:cNvSpPr/>
          <p:nvPr/>
        </p:nvSpPr>
        <p:spPr>
          <a:xfrm>
            <a:off x="830964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9" name="TextBox 678"/>
          <p:cNvSpPr txBox="1"/>
          <p:nvPr/>
        </p:nvSpPr>
        <p:spPr>
          <a:xfrm>
            <a:off x="830964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680" name="Rectangle 679"/>
          <p:cNvSpPr/>
          <p:nvPr/>
        </p:nvSpPr>
        <p:spPr>
          <a:xfrm>
            <a:off x="874905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1" name="TextBox 680"/>
          <p:cNvSpPr txBox="1"/>
          <p:nvPr/>
        </p:nvSpPr>
        <p:spPr>
          <a:xfrm>
            <a:off x="874905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682" name="Rectangle 681"/>
          <p:cNvSpPr/>
          <p:nvPr/>
        </p:nvSpPr>
        <p:spPr>
          <a:xfrm>
            <a:off x="918846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3" name="TextBox 682"/>
          <p:cNvSpPr txBox="1"/>
          <p:nvPr/>
        </p:nvSpPr>
        <p:spPr>
          <a:xfrm>
            <a:off x="918846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684" name="Rectangle 683"/>
          <p:cNvSpPr/>
          <p:nvPr/>
        </p:nvSpPr>
        <p:spPr>
          <a:xfrm>
            <a:off x="962787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5" name="TextBox 684"/>
          <p:cNvSpPr txBox="1"/>
          <p:nvPr/>
        </p:nvSpPr>
        <p:spPr>
          <a:xfrm>
            <a:off x="962787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686" name="Rectangle 685"/>
          <p:cNvSpPr/>
          <p:nvPr/>
        </p:nvSpPr>
        <p:spPr>
          <a:xfrm>
            <a:off x="1006728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7" name="TextBox 686"/>
          <p:cNvSpPr txBox="1"/>
          <p:nvPr/>
        </p:nvSpPr>
        <p:spPr>
          <a:xfrm>
            <a:off x="1006728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688" name="Rectangle 687"/>
          <p:cNvSpPr/>
          <p:nvPr/>
        </p:nvSpPr>
        <p:spPr>
          <a:xfrm>
            <a:off x="1050669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9" name="TextBox 688"/>
          <p:cNvSpPr txBox="1"/>
          <p:nvPr/>
        </p:nvSpPr>
        <p:spPr>
          <a:xfrm>
            <a:off x="1050669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690" name="Rectangle 689"/>
          <p:cNvSpPr/>
          <p:nvPr/>
        </p:nvSpPr>
        <p:spPr>
          <a:xfrm>
            <a:off x="1094610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1" name="TextBox 690"/>
          <p:cNvSpPr txBox="1"/>
          <p:nvPr/>
        </p:nvSpPr>
        <p:spPr>
          <a:xfrm>
            <a:off x="1094610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A6/D6</a:t>
            </a:r>
          </a:p>
        </p:txBody>
      </p:sp>
      <p:sp>
        <p:nvSpPr>
          <p:cNvPr id="692" name="Rectangle 691"/>
          <p:cNvSpPr/>
          <p:nvPr/>
        </p:nvSpPr>
        <p:spPr>
          <a:xfrm>
            <a:off x="1138551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3" name="TextBox 692"/>
          <p:cNvSpPr txBox="1"/>
          <p:nvPr/>
        </p:nvSpPr>
        <p:spPr>
          <a:xfrm>
            <a:off x="1138551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A8/D9</a:t>
            </a:r>
          </a:p>
        </p:txBody>
      </p:sp>
      <p:sp>
        <p:nvSpPr>
          <p:cNvPr id="694" name="Rectangle 693"/>
          <p:cNvSpPr/>
          <p:nvPr/>
        </p:nvSpPr>
        <p:spPr>
          <a:xfrm>
            <a:off x="415080" y="536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5" name="TextBox 694"/>
          <p:cNvSpPr txBox="1"/>
          <p:nvPr/>
        </p:nvSpPr>
        <p:spPr>
          <a:xfrm>
            <a:off x="415080" y="536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WED 20/05</a:t>
            </a:r>
          </a:p>
        </p:txBody>
      </p:sp>
      <p:sp>
        <p:nvSpPr>
          <p:cNvPr id="696" name="Rectangle 695"/>
          <p:cNvSpPr/>
          <p:nvPr/>
        </p:nvSpPr>
        <p:spPr>
          <a:xfrm>
            <a:off x="127908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7" name="TextBox 696"/>
          <p:cNvSpPr txBox="1"/>
          <p:nvPr/>
        </p:nvSpPr>
        <p:spPr>
          <a:xfrm>
            <a:off x="127908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A10/D9</a:t>
            </a:r>
          </a:p>
        </p:txBody>
      </p:sp>
      <p:sp>
        <p:nvSpPr>
          <p:cNvPr id="698" name="Rectangle 697"/>
          <p:cNvSpPr/>
          <p:nvPr/>
        </p:nvSpPr>
        <p:spPr>
          <a:xfrm>
            <a:off x="171849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9" name="TextBox 698"/>
          <p:cNvSpPr txBox="1"/>
          <p:nvPr/>
        </p:nvSpPr>
        <p:spPr>
          <a:xfrm>
            <a:off x="171849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700" name="Rectangle 699"/>
          <p:cNvSpPr/>
          <p:nvPr/>
        </p:nvSpPr>
        <p:spPr>
          <a:xfrm>
            <a:off x="215790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1" name="TextBox 700"/>
          <p:cNvSpPr txBox="1"/>
          <p:nvPr/>
        </p:nvSpPr>
        <p:spPr>
          <a:xfrm>
            <a:off x="215790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702" name="Rectangle 701"/>
          <p:cNvSpPr/>
          <p:nvPr/>
        </p:nvSpPr>
        <p:spPr>
          <a:xfrm>
            <a:off x="259731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3" name="TextBox 702"/>
          <p:cNvSpPr txBox="1"/>
          <p:nvPr/>
        </p:nvSpPr>
        <p:spPr>
          <a:xfrm>
            <a:off x="259731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704" name="Rectangle 703"/>
          <p:cNvSpPr/>
          <p:nvPr/>
        </p:nvSpPr>
        <p:spPr>
          <a:xfrm>
            <a:off x="303672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5" name="TextBox 704"/>
          <p:cNvSpPr txBox="1"/>
          <p:nvPr/>
        </p:nvSpPr>
        <p:spPr>
          <a:xfrm>
            <a:off x="303672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706" name="Rectangle 705"/>
          <p:cNvSpPr/>
          <p:nvPr/>
        </p:nvSpPr>
        <p:spPr>
          <a:xfrm>
            <a:off x="347613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7" name="TextBox 706"/>
          <p:cNvSpPr txBox="1"/>
          <p:nvPr/>
        </p:nvSpPr>
        <p:spPr>
          <a:xfrm>
            <a:off x="347613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708" name="Rectangle 707"/>
          <p:cNvSpPr/>
          <p:nvPr/>
        </p:nvSpPr>
        <p:spPr>
          <a:xfrm>
            <a:off x="391554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9" name="TextBox 708"/>
          <p:cNvSpPr txBox="1"/>
          <p:nvPr/>
        </p:nvSpPr>
        <p:spPr>
          <a:xfrm>
            <a:off x="391554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710" name="Rectangle 709"/>
          <p:cNvSpPr/>
          <p:nvPr/>
        </p:nvSpPr>
        <p:spPr>
          <a:xfrm>
            <a:off x="435495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1" name="TextBox 710"/>
          <p:cNvSpPr txBox="1"/>
          <p:nvPr/>
        </p:nvSpPr>
        <p:spPr>
          <a:xfrm>
            <a:off x="435495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712" name="Rectangle 711"/>
          <p:cNvSpPr/>
          <p:nvPr/>
        </p:nvSpPr>
        <p:spPr>
          <a:xfrm>
            <a:off x="479436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3" name="TextBox 712"/>
          <p:cNvSpPr txBox="1"/>
          <p:nvPr/>
        </p:nvSpPr>
        <p:spPr>
          <a:xfrm>
            <a:off x="479436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714" name="Rectangle 713"/>
          <p:cNvSpPr/>
          <p:nvPr/>
        </p:nvSpPr>
        <p:spPr>
          <a:xfrm>
            <a:off x="523377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5" name="TextBox 714"/>
          <p:cNvSpPr txBox="1"/>
          <p:nvPr/>
        </p:nvSpPr>
        <p:spPr>
          <a:xfrm>
            <a:off x="523377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716" name="Rectangle 715"/>
          <p:cNvSpPr/>
          <p:nvPr/>
        </p:nvSpPr>
        <p:spPr>
          <a:xfrm>
            <a:off x="567318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7" name="TextBox 716"/>
          <p:cNvSpPr txBox="1"/>
          <p:nvPr/>
        </p:nvSpPr>
        <p:spPr>
          <a:xfrm>
            <a:off x="567318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718" name="Rectangle 717"/>
          <p:cNvSpPr/>
          <p:nvPr/>
        </p:nvSpPr>
        <p:spPr>
          <a:xfrm>
            <a:off x="611259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9" name="TextBox 718"/>
          <p:cNvSpPr txBox="1"/>
          <p:nvPr/>
        </p:nvSpPr>
        <p:spPr>
          <a:xfrm>
            <a:off x="611259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A8/D8</a:t>
            </a:r>
          </a:p>
        </p:txBody>
      </p:sp>
      <p:sp>
        <p:nvSpPr>
          <p:cNvPr id="720" name="Rectangle 719"/>
          <p:cNvSpPr/>
          <p:nvPr/>
        </p:nvSpPr>
        <p:spPr>
          <a:xfrm>
            <a:off x="655200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1" name="TextBox 720"/>
          <p:cNvSpPr txBox="1"/>
          <p:nvPr/>
        </p:nvSpPr>
        <p:spPr>
          <a:xfrm>
            <a:off x="655200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722" name="Rectangle 721"/>
          <p:cNvSpPr/>
          <p:nvPr/>
        </p:nvSpPr>
        <p:spPr>
          <a:xfrm>
            <a:off x="699141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3" name="TextBox 722"/>
          <p:cNvSpPr txBox="1"/>
          <p:nvPr/>
        </p:nvSpPr>
        <p:spPr>
          <a:xfrm>
            <a:off x="699141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A8/D9</a:t>
            </a:r>
          </a:p>
        </p:txBody>
      </p:sp>
      <p:sp>
        <p:nvSpPr>
          <p:cNvPr id="724" name="Rectangle 723"/>
          <p:cNvSpPr/>
          <p:nvPr/>
        </p:nvSpPr>
        <p:spPr>
          <a:xfrm>
            <a:off x="743082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5" name="TextBox 724"/>
          <p:cNvSpPr txBox="1"/>
          <p:nvPr/>
        </p:nvSpPr>
        <p:spPr>
          <a:xfrm>
            <a:off x="743082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A8/D9</a:t>
            </a:r>
          </a:p>
        </p:txBody>
      </p:sp>
      <p:sp>
        <p:nvSpPr>
          <p:cNvPr id="726" name="Rectangle 725"/>
          <p:cNvSpPr/>
          <p:nvPr/>
        </p:nvSpPr>
        <p:spPr>
          <a:xfrm>
            <a:off x="787023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7" name="TextBox 726"/>
          <p:cNvSpPr txBox="1"/>
          <p:nvPr/>
        </p:nvSpPr>
        <p:spPr>
          <a:xfrm>
            <a:off x="787023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A6/D6</a:t>
            </a:r>
          </a:p>
        </p:txBody>
      </p:sp>
      <p:sp>
        <p:nvSpPr>
          <p:cNvPr id="728" name="Rectangle 727"/>
          <p:cNvSpPr/>
          <p:nvPr/>
        </p:nvSpPr>
        <p:spPr>
          <a:xfrm>
            <a:off x="830964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9" name="TextBox 728"/>
          <p:cNvSpPr txBox="1"/>
          <p:nvPr/>
        </p:nvSpPr>
        <p:spPr>
          <a:xfrm>
            <a:off x="830964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A6/D7</a:t>
            </a:r>
          </a:p>
        </p:txBody>
      </p:sp>
      <p:sp>
        <p:nvSpPr>
          <p:cNvPr id="730" name="Rectangle 729"/>
          <p:cNvSpPr/>
          <p:nvPr/>
        </p:nvSpPr>
        <p:spPr>
          <a:xfrm>
            <a:off x="874905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1" name="TextBox 730"/>
          <p:cNvSpPr txBox="1"/>
          <p:nvPr/>
        </p:nvSpPr>
        <p:spPr>
          <a:xfrm>
            <a:off x="874905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732" name="Rectangle 731"/>
          <p:cNvSpPr/>
          <p:nvPr/>
        </p:nvSpPr>
        <p:spPr>
          <a:xfrm>
            <a:off x="918846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3" name="TextBox 732"/>
          <p:cNvSpPr txBox="1"/>
          <p:nvPr/>
        </p:nvSpPr>
        <p:spPr>
          <a:xfrm>
            <a:off x="918846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734" name="Rectangle 733"/>
          <p:cNvSpPr/>
          <p:nvPr/>
        </p:nvSpPr>
        <p:spPr>
          <a:xfrm>
            <a:off x="962787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5" name="TextBox 734"/>
          <p:cNvSpPr txBox="1"/>
          <p:nvPr/>
        </p:nvSpPr>
        <p:spPr>
          <a:xfrm>
            <a:off x="962787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736" name="Rectangle 735"/>
          <p:cNvSpPr/>
          <p:nvPr/>
        </p:nvSpPr>
        <p:spPr>
          <a:xfrm>
            <a:off x="1006728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7" name="TextBox 736"/>
          <p:cNvSpPr txBox="1"/>
          <p:nvPr/>
        </p:nvSpPr>
        <p:spPr>
          <a:xfrm>
            <a:off x="1006728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A10/D9</a:t>
            </a:r>
          </a:p>
        </p:txBody>
      </p:sp>
      <p:sp>
        <p:nvSpPr>
          <p:cNvPr id="738" name="Rectangle 737"/>
          <p:cNvSpPr/>
          <p:nvPr/>
        </p:nvSpPr>
        <p:spPr>
          <a:xfrm>
            <a:off x="1050669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9" name="TextBox 738"/>
          <p:cNvSpPr txBox="1"/>
          <p:nvPr/>
        </p:nvSpPr>
        <p:spPr>
          <a:xfrm>
            <a:off x="1050669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A8/D9</a:t>
            </a:r>
          </a:p>
        </p:txBody>
      </p:sp>
      <p:sp>
        <p:nvSpPr>
          <p:cNvPr id="740" name="Rectangle 739"/>
          <p:cNvSpPr/>
          <p:nvPr/>
        </p:nvSpPr>
        <p:spPr>
          <a:xfrm>
            <a:off x="1094610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1" name="TextBox 740"/>
          <p:cNvSpPr txBox="1"/>
          <p:nvPr/>
        </p:nvSpPr>
        <p:spPr>
          <a:xfrm>
            <a:off x="1094610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A8/D7</a:t>
            </a:r>
          </a:p>
        </p:txBody>
      </p:sp>
      <p:sp>
        <p:nvSpPr>
          <p:cNvPr id="742" name="Rectangle 741"/>
          <p:cNvSpPr/>
          <p:nvPr/>
        </p:nvSpPr>
        <p:spPr>
          <a:xfrm>
            <a:off x="1138551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3" name="TextBox 742"/>
          <p:cNvSpPr txBox="1"/>
          <p:nvPr/>
        </p:nvSpPr>
        <p:spPr>
          <a:xfrm>
            <a:off x="1138551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A8/D8</a:t>
            </a:r>
          </a:p>
        </p:txBody>
      </p:sp>
      <p:sp>
        <p:nvSpPr>
          <p:cNvPr id="744" name="Rectangle 743"/>
          <p:cNvSpPr/>
          <p:nvPr/>
        </p:nvSpPr>
        <p:spPr>
          <a:xfrm>
            <a:off x="415080" y="563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5" name="TextBox 744"/>
          <p:cNvSpPr txBox="1"/>
          <p:nvPr/>
        </p:nvSpPr>
        <p:spPr>
          <a:xfrm>
            <a:off x="415080" y="563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THU 21/05</a:t>
            </a:r>
          </a:p>
        </p:txBody>
      </p:sp>
      <p:sp>
        <p:nvSpPr>
          <p:cNvPr id="746" name="Rectangle 745"/>
          <p:cNvSpPr/>
          <p:nvPr/>
        </p:nvSpPr>
        <p:spPr>
          <a:xfrm>
            <a:off x="127908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7" name="TextBox 746"/>
          <p:cNvSpPr txBox="1"/>
          <p:nvPr/>
        </p:nvSpPr>
        <p:spPr>
          <a:xfrm>
            <a:off x="127908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A10/D11</a:t>
            </a:r>
          </a:p>
        </p:txBody>
      </p:sp>
      <p:sp>
        <p:nvSpPr>
          <p:cNvPr id="748" name="Rectangle 747"/>
          <p:cNvSpPr/>
          <p:nvPr/>
        </p:nvSpPr>
        <p:spPr>
          <a:xfrm>
            <a:off x="171849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9" name="TextBox 748"/>
          <p:cNvSpPr txBox="1"/>
          <p:nvPr/>
        </p:nvSpPr>
        <p:spPr>
          <a:xfrm>
            <a:off x="171849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A8/D7</a:t>
            </a:r>
          </a:p>
        </p:txBody>
      </p:sp>
      <p:sp>
        <p:nvSpPr>
          <p:cNvPr id="750" name="Rectangle 749"/>
          <p:cNvSpPr/>
          <p:nvPr/>
        </p:nvSpPr>
        <p:spPr>
          <a:xfrm>
            <a:off x="215790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1" name="TextBox 750"/>
          <p:cNvSpPr txBox="1"/>
          <p:nvPr/>
        </p:nvSpPr>
        <p:spPr>
          <a:xfrm>
            <a:off x="215790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752" name="Rectangle 751"/>
          <p:cNvSpPr/>
          <p:nvPr/>
        </p:nvSpPr>
        <p:spPr>
          <a:xfrm>
            <a:off x="259731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3" name="TextBox 752"/>
          <p:cNvSpPr txBox="1"/>
          <p:nvPr/>
        </p:nvSpPr>
        <p:spPr>
          <a:xfrm>
            <a:off x="259731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754" name="Rectangle 753"/>
          <p:cNvSpPr/>
          <p:nvPr/>
        </p:nvSpPr>
        <p:spPr>
          <a:xfrm>
            <a:off x="303672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5" name="TextBox 754"/>
          <p:cNvSpPr txBox="1"/>
          <p:nvPr/>
        </p:nvSpPr>
        <p:spPr>
          <a:xfrm>
            <a:off x="303672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756" name="Rectangle 755"/>
          <p:cNvSpPr/>
          <p:nvPr/>
        </p:nvSpPr>
        <p:spPr>
          <a:xfrm>
            <a:off x="347613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7" name="TextBox 756"/>
          <p:cNvSpPr txBox="1"/>
          <p:nvPr/>
        </p:nvSpPr>
        <p:spPr>
          <a:xfrm>
            <a:off x="347613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758" name="Rectangle 757"/>
          <p:cNvSpPr/>
          <p:nvPr/>
        </p:nvSpPr>
        <p:spPr>
          <a:xfrm>
            <a:off x="391554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9" name="TextBox 758"/>
          <p:cNvSpPr txBox="1"/>
          <p:nvPr/>
        </p:nvSpPr>
        <p:spPr>
          <a:xfrm>
            <a:off x="391554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760" name="Rectangle 759"/>
          <p:cNvSpPr/>
          <p:nvPr/>
        </p:nvSpPr>
        <p:spPr>
          <a:xfrm>
            <a:off x="435495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1" name="TextBox 760"/>
          <p:cNvSpPr txBox="1"/>
          <p:nvPr/>
        </p:nvSpPr>
        <p:spPr>
          <a:xfrm>
            <a:off x="435495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762" name="Rectangle 761"/>
          <p:cNvSpPr/>
          <p:nvPr/>
        </p:nvSpPr>
        <p:spPr>
          <a:xfrm>
            <a:off x="479436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3" name="TextBox 762"/>
          <p:cNvSpPr txBox="1"/>
          <p:nvPr/>
        </p:nvSpPr>
        <p:spPr>
          <a:xfrm>
            <a:off x="479436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764" name="Rectangle 763"/>
          <p:cNvSpPr/>
          <p:nvPr/>
        </p:nvSpPr>
        <p:spPr>
          <a:xfrm>
            <a:off x="523377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5" name="TextBox 764"/>
          <p:cNvSpPr txBox="1"/>
          <p:nvPr/>
        </p:nvSpPr>
        <p:spPr>
          <a:xfrm>
            <a:off x="523377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766" name="Rectangle 765"/>
          <p:cNvSpPr/>
          <p:nvPr/>
        </p:nvSpPr>
        <p:spPr>
          <a:xfrm>
            <a:off x="567318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7" name="TextBox 766"/>
          <p:cNvSpPr txBox="1"/>
          <p:nvPr/>
        </p:nvSpPr>
        <p:spPr>
          <a:xfrm>
            <a:off x="567318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768" name="Rectangle 767"/>
          <p:cNvSpPr/>
          <p:nvPr/>
        </p:nvSpPr>
        <p:spPr>
          <a:xfrm>
            <a:off x="611259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9" name="TextBox 768"/>
          <p:cNvSpPr txBox="1"/>
          <p:nvPr/>
        </p:nvSpPr>
        <p:spPr>
          <a:xfrm>
            <a:off x="611259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A10/D10</a:t>
            </a:r>
          </a:p>
        </p:txBody>
      </p:sp>
      <p:sp>
        <p:nvSpPr>
          <p:cNvPr id="770" name="Rectangle 769"/>
          <p:cNvSpPr/>
          <p:nvPr/>
        </p:nvSpPr>
        <p:spPr>
          <a:xfrm>
            <a:off x="655200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1" name="TextBox 770"/>
          <p:cNvSpPr txBox="1"/>
          <p:nvPr/>
        </p:nvSpPr>
        <p:spPr>
          <a:xfrm>
            <a:off x="655200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A8/D8</a:t>
            </a:r>
          </a:p>
        </p:txBody>
      </p:sp>
      <p:sp>
        <p:nvSpPr>
          <p:cNvPr id="772" name="Rectangle 771"/>
          <p:cNvSpPr/>
          <p:nvPr/>
        </p:nvSpPr>
        <p:spPr>
          <a:xfrm>
            <a:off x="699141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3" name="TextBox 772"/>
          <p:cNvSpPr txBox="1"/>
          <p:nvPr/>
        </p:nvSpPr>
        <p:spPr>
          <a:xfrm>
            <a:off x="699141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A9/D9</a:t>
            </a:r>
          </a:p>
        </p:txBody>
      </p:sp>
      <p:sp>
        <p:nvSpPr>
          <p:cNvPr id="774" name="Rectangle 773"/>
          <p:cNvSpPr/>
          <p:nvPr/>
        </p:nvSpPr>
        <p:spPr>
          <a:xfrm>
            <a:off x="743082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5" name="TextBox 774"/>
          <p:cNvSpPr txBox="1"/>
          <p:nvPr/>
        </p:nvSpPr>
        <p:spPr>
          <a:xfrm>
            <a:off x="743082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776" name="Rectangle 775"/>
          <p:cNvSpPr/>
          <p:nvPr/>
        </p:nvSpPr>
        <p:spPr>
          <a:xfrm>
            <a:off x="787023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7" name="TextBox 776"/>
          <p:cNvSpPr txBox="1"/>
          <p:nvPr/>
        </p:nvSpPr>
        <p:spPr>
          <a:xfrm>
            <a:off x="787023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A6/D7</a:t>
            </a:r>
          </a:p>
        </p:txBody>
      </p:sp>
      <p:sp>
        <p:nvSpPr>
          <p:cNvPr id="778" name="Rectangle 777"/>
          <p:cNvSpPr/>
          <p:nvPr/>
        </p:nvSpPr>
        <p:spPr>
          <a:xfrm>
            <a:off x="830964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9" name="TextBox 778"/>
          <p:cNvSpPr txBox="1"/>
          <p:nvPr/>
        </p:nvSpPr>
        <p:spPr>
          <a:xfrm>
            <a:off x="830964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A6/D5</a:t>
            </a:r>
          </a:p>
        </p:txBody>
      </p:sp>
      <p:sp>
        <p:nvSpPr>
          <p:cNvPr id="780" name="Rectangle 779"/>
          <p:cNvSpPr/>
          <p:nvPr/>
        </p:nvSpPr>
        <p:spPr>
          <a:xfrm>
            <a:off x="874905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1" name="TextBox 780"/>
          <p:cNvSpPr txBox="1"/>
          <p:nvPr/>
        </p:nvSpPr>
        <p:spPr>
          <a:xfrm>
            <a:off x="874905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782" name="Rectangle 781"/>
          <p:cNvSpPr/>
          <p:nvPr/>
        </p:nvSpPr>
        <p:spPr>
          <a:xfrm>
            <a:off x="918846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3" name="TextBox 782"/>
          <p:cNvSpPr txBox="1"/>
          <p:nvPr/>
        </p:nvSpPr>
        <p:spPr>
          <a:xfrm>
            <a:off x="918846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784" name="Rectangle 783"/>
          <p:cNvSpPr/>
          <p:nvPr/>
        </p:nvSpPr>
        <p:spPr>
          <a:xfrm>
            <a:off x="962787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5" name="TextBox 784"/>
          <p:cNvSpPr txBox="1"/>
          <p:nvPr/>
        </p:nvSpPr>
        <p:spPr>
          <a:xfrm>
            <a:off x="962787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786" name="Rectangle 785"/>
          <p:cNvSpPr/>
          <p:nvPr/>
        </p:nvSpPr>
        <p:spPr>
          <a:xfrm>
            <a:off x="1006728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7" name="TextBox 786"/>
          <p:cNvSpPr txBox="1"/>
          <p:nvPr/>
        </p:nvSpPr>
        <p:spPr>
          <a:xfrm>
            <a:off x="1006728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A6/D6</a:t>
            </a:r>
          </a:p>
        </p:txBody>
      </p:sp>
      <p:sp>
        <p:nvSpPr>
          <p:cNvPr id="788" name="Rectangle 787"/>
          <p:cNvSpPr/>
          <p:nvPr/>
        </p:nvSpPr>
        <p:spPr>
          <a:xfrm>
            <a:off x="1050669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9" name="TextBox 788"/>
          <p:cNvSpPr txBox="1"/>
          <p:nvPr/>
        </p:nvSpPr>
        <p:spPr>
          <a:xfrm>
            <a:off x="1050669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A8/D9</a:t>
            </a:r>
          </a:p>
        </p:txBody>
      </p:sp>
      <p:sp>
        <p:nvSpPr>
          <p:cNvPr id="790" name="Rectangle 789"/>
          <p:cNvSpPr/>
          <p:nvPr/>
        </p:nvSpPr>
        <p:spPr>
          <a:xfrm>
            <a:off x="1094610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1" name="TextBox 790"/>
          <p:cNvSpPr txBox="1"/>
          <p:nvPr/>
        </p:nvSpPr>
        <p:spPr>
          <a:xfrm>
            <a:off x="1094610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A9/D9</a:t>
            </a:r>
          </a:p>
        </p:txBody>
      </p:sp>
      <p:sp>
        <p:nvSpPr>
          <p:cNvPr id="792" name="Rectangle 791"/>
          <p:cNvSpPr/>
          <p:nvPr/>
        </p:nvSpPr>
        <p:spPr>
          <a:xfrm>
            <a:off x="1138551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3" name="TextBox 792"/>
          <p:cNvSpPr txBox="1"/>
          <p:nvPr/>
        </p:nvSpPr>
        <p:spPr>
          <a:xfrm>
            <a:off x="1138551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A8/D8</a:t>
            </a:r>
          </a:p>
        </p:txBody>
      </p:sp>
      <p:sp>
        <p:nvSpPr>
          <p:cNvPr id="794" name="Rectangle 793"/>
          <p:cNvSpPr/>
          <p:nvPr/>
        </p:nvSpPr>
        <p:spPr>
          <a:xfrm>
            <a:off x="3216600" y="5954398"/>
            <a:ext cx="125999" cy="125999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5" name="TextBox 794"/>
          <p:cNvSpPr txBox="1"/>
          <p:nvPr/>
        </p:nvSpPr>
        <p:spPr>
          <a:xfrm>
            <a:off x="3378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A e D &lt; 90%</a:t>
            </a:r>
          </a:p>
        </p:txBody>
      </p:sp>
      <p:sp>
        <p:nvSpPr>
          <p:cNvPr id="796" name="Rectangle 795"/>
          <p:cNvSpPr/>
          <p:nvPr/>
        </p:nvSpPr>
        <p:spPr>
          <a:xfrm>
            <a:off x="4584600" y="5954398"/>
            <a:ext cx="125999" cy="125999"/>
          </a:xfrm>
          <a:prstGeom prst="rect">
            <a:avLst/>
          </a:prstGeom>
          <a:solidFill>
            <a:srgbClr val="F6C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7" name="TextBox 796"/>
          <p:cNvSpPr txBox="1"/>
          <p:nvPr/>
        </p:nvSpPr>
        <p:spPr>
          <a:xfrm>
            <a:off x="4746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Só arr ≥ 90%</a:t>
            </a:r>
          </a:p>
        </p:txBody>
      </p:sp>
      <p:sp>
        <p:nvSpPr>
          <p:cNvPr id="798" name="Rectangle 797"/>
          <p:cNvSpPr/>
          <p:nvPr/>
        </p:nvSpPr>
        <p:spPr>
          <a:xfrm>
            <a:off x="5952600" y="5954398"/>
            <a:ext cx="125999" cy="125999"/>
          </a:xfrm>
          <a:prstGeom prst="rect">
            <a:avLst/>
          </a:prstGeom>
          <a:solidFill>
            <a:srgbClr val="FA807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9" name="TextBox 798"/>
          <p:cNvSpPr txBox="1"/>
          <p:nvPr/>
        </p:nvSpPr>
        <p:spPr>
          <a:xfrm>
            <a:off x="6114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Só dep ≥ 90%</a:t>
            </a:r>
          </a:p>
        </p:txBody>
      </p:sp>
      <p:sp>
        <p:nvSpPr>
          <p:cNvPr id="800" name="Rectangle 799"/>
          <p:cNvSpPr/>
          <p:nvPr/>
        </p:nvSpPr>
        <p:spPr>
          <a:xfrm>
            <a:off x="7320600" y="5954398"/>
            <a:ext cx="125999" cy="125999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1" name="TextBox 800"/>
          <p:cNvSpPr txBox="1"/>
          <p:nvPr/>
        </p:nvSpPr>
        <p:spPr>
          <a:xfrm>
            <a:off x="7482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A e D ≥ 90%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79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MEDIDAS ATFM PROGRAMADAS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15080" y="201960"/>
            <a:ext cx="34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100" b="0" i="0">
                <a:solidFill>
                  <a:srgbClr val="FFFFFF"/>
                </a:solidFill>
                <a:latin typeface="Calibri"/>
              </a:rPr>
              <a:t>ECU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rPr sz="700" b="0" i="0">
                <a:solidFill>
                  <a:srgbClr val="607290"/>
                </a:solidFill>
                <a:latin typeface="Calibri"/>
              </a:rPr>
              <a:t>BRISA Pre-táctico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15/05/2026 – 21/05/2026</a:t>
            </a:r>
          </a:p>
        </p:txBody>
      </p:sp>
      <p:pic>
        <p:nvPicPr>
          <p:cNvPr id="8" name="Picture 7" descr="da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201" y="6365880"/>
            <a:ext cx="1512000" cy="492120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235080" y="917999"/>
            <a:ext cx="11769840" cy="5256001"/>
          </a:xfrm>
          <a:prstGeom prst="ellipse">
            <a:avLst/>
          </a:prstGeom>
          <a:solidFill>
            <a:srgbClr val="FFFF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51080" y="1133999"/>
            <a:ext cx="1133784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1">
                <a:solidFill>
                  <a:srgbClr val="607290"/>
                </a:solidFill>
                <a:latin typeface="Calibri"/>
              </a:rPr>
              <a:t>Sem medidas ATFM cadastradas.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79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ENLACES WEB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15080" y="201960"/>
            <a:ext cx="34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100" b="0" i="0">
                <a:solidFill>
                  <a:srgbClr val="FFFFFF"/>
                </a:solidFill>
                <a:latin typeface="Calibri"/>
              </a:rPr>
              <a:t>ECU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rPr sz="700" b="0" i="0">
                <a:solidFill>
                  <a:srgbClr val="607290"/>
                </a:solidFill>
                <a:latin typeface="Calibri"/>
              </a:rPr>
              <a:t>BRISA Pre-táctico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15/05/2026 – 21/05/2026</a:t>
            </a:r>
          </a:p>
        </p:txBody>
      </p:sp>
      <p:pic>
        <p:nvPicPr>
          <p:cNvPr id="8" name="Picture 7" descr="da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201" y="6365880"/>
            <a:ext cx="1512000" cy="492120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235080" y="917999"/>
            <a:ext cx="11769840" cy="5256001"/>
          </a:xfrm>
          <a:prstGeom prst="ellipse">
            <a:avLst/>
          </a:prstGeom>
          <a:solidFill>
            <a:srgbClr val="FFFF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23080" y="1133999"/>
            <a:ext cx="1119384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1">
                <a:solidFill>
                  <a:srgbClr val="607290"/>
                </a:solidFill>
                <a:latin typeface="Calibri"/>
              </a:rPr>
              <a:t>A ser preenchido.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