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32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8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barralate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0" y="856800"/>
            <a:ext cx="684000" cy="5151600"/>
          </a:xfrm>
          <a:prstGeom prst="rect">
            <a:avLst/>
          </a:prstGeom>
        </p:spPr>
      </p:pic>
      <p:pic>
        <p:nvPicPr>
          <p:cNvPr id="4" name="Picture 3" descr="brisa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400" y="424800"/>
            <a:ext cx="2282400" cy="22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200" y="475200"/>
            <a:ext cx="7200000" cy="19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800" b="1" i="0">
                <a:solidFill>
                  <a:srgbClr val="002060"/>
                </a:solidFill>
                <a:latin typeface="Calibri"/>
              </a:rPr>
              <a:t>BRISA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1200" y="2376000"/>
            <a:ext cx="7200000" cy="57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600" b="1" i="0">
                <a:solidFill>
                  <a:srgbClr val="4472C4"/>
                </a:solidFill>
                <a:latin typeface="Calibri"/>
              </a:rPr>
              <a:t>Teleconferencia Operacional ATFM SAM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1200" y="3531600"/>
            <a:ext cx="7200000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600" b="1" i="0">
                <a:solidFill>
                  <a:srgbClr val="525252"/>
                </a:solidFill>
                <a:latin typeface="Calibri"/>
              </a:rPr>
              <a:t>Pre-táctico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1200" y="4248000"/>
            <a:ext cx="7200000" cy="28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607290"/>
                </a:solidFill>
                <a:latin typeface="Calibri"/>
              </a:rPr>
              <a:t>14/05/2026 – 20/05/2026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1200" y="4590000"/>
            <a:ext cx="72000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0080C0"/>
                </a:solidFill>
                <a:latin typeface="Calibri"/>
              </a:rPr>
              <a:t>SBGL  ·  SBBR  ·  SBGR  ·  SABE  ·  SACO  ·  SAEZ</a:t>
            </a:r>
          </a:p>
        </p:txBody>
      </p:sp>
      <p:pic>
        <p:nvPicPr>
          <p:cNvPr id="10" name="Picture 9" descr="dom_cgna_pe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000" y="4856400"/>
            <a:ext cx="1875600" cy="1155600"/>
          </a:xfrm>
          <a:prstGeom prst="rect">
            <a:avLst/>
          </a:prstGeom>
        </p:spPr>
      </p:pic>
      <p:pic>
        <p:nvPicPr>
          <p:cNvPr id="11" name="Picture 10" descr="e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00" y="4856400"/>
            <a:ext cx="1479600" cy="133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MEDIDAS ATFM PROGRAMADAS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5080" y="917999"/>
            <a:ext cx="11769840" cy="52560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51080" y="1133999"/>
            <a:ext cx="1133784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1">
                <a:solidFill>
                  <a:srgbClr val="607290"/>
                </a:solidFill>
                <a:latin typeface="Calibri"/>
              </a:rPr>
              <a:t>Sem medidas ATFM cadastradas.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ENLACES WEB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5080" y="917999"/>
            <a:ext cx="11769840" cy="52560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23080" y="1133999"/>
            <a:ext cx="1119384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1">
                <a:solidFill>
                  <a:srgbClr val="607290"/>
                </a:solidFill>
                <a:latin typeface="Calibri"/>
              </a:rPr>
              <a:t>A ser preenchido.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barralate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0" y="856800"/>
            <a:ext cx="684000" cy="5151600"/>
          </a:xfrm>
          <a:prstGeom prst="rect">
            <a:avLst/>
          </a:prstGeom>
        </p:spPr>
      </p:pic>
      <p:pic>
        <p:nvPicPr>
          <p:cNvPr id="4" name="Picture 3" descr="brisa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400" y="424800"/>
            <a:ext cx="2282400" cy="22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200" y="475200"/>
            <a:ext cx="7200000" cy="19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800" b="1" i="0">
                <a:solidFill>
                  <a:srgbClr val="002060"/>
                </a:solidFill>
                <a:latin typeface="Calibri"/>
              </a:rPr>
              <a:t>BRISA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1200" y="2376000"/>
            <a:ext cx="7200000" cy="57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600" b="1" i="0">
                <a:solidFill>
                  <a:srgbClr val="4472C4"/>
                </a:solidFill>
                <a:latin typeface="Calibri"/>
              </a:rPr>
              <a:t>Teleconferencia Operacional ATFM SAM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1200" y="3531600"/>
            <a:ext cx="7200000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600" b="1" i="0">
                <a:solidFill>
                  <a:srgbClr val="525252"/>
                </a:solidFill>
                <a:latin typeface="Calibri"/>
              </a:rPr>
              <a:t>Pre-táctico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1200" y="4248000"/>
            <a:ext cx="7200000" cy="28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607290"/>
                </a:solidFill>
                <a:latin typeface="Calibri"/>
              </a:rPr>
              <a:t>14/05/2026 – 20/05/2026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1200" y="4590000"/>
            <a:ext cx="72000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0080C0"/>
                </a:solidFill>
                <a:latin typeface="Calibri"/>
              </a:rPr>
              <a:t>SABE  ·  SACO  ·  SAEZ</a:t>
            </a:r>
          </a:p>
        </p:txBody>
      </p:sp>
      <p:pic>
        <p:nvPicPr>
          <p:cNvPr id="10" name="Picture 9" descr="ea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000" y="4856400"/>
            <a:ext cx="1875600" cy="1155600"/>
          </a:xfrm>
          <a:prstGeom prst="rect">
            <a:avLst/>
          </a:prstGeom>
        </p:spPr>
      </p:pic>
      <p:pic>
        <p:nvPicPr>
          <p:cNvPr id="11" name="Picture 10" descr="Gemini_Generated_Image_xpfdyfxpfdyfxpf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00" y="4856400"/>
            <a:ext cx="1479600" cy="133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(CNS/AGA/INFRAESTRUCTURA AEROPORTUARIA)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8" name="Picture 7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080" y="98999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71080" y="98999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080" y="98999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SABE – AEROPARQUE JORGE NEWBERY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9080" y="13643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9880" y="13319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V0083/26 NOTAMN Q) SAEF/QPIAU/I/BO/A/000/999/3433S05824W005 A) SABE B) 2603171011 C) 2605142359 E) [US DOD PROCEDURAL NOTAM] INSTRUMENT APPROACH PROCEDURE NOT AUTHORIZED ILS Y RW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880" y="15983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17/03/2026 → 14/05/2026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9080" y="18251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79880" y="17927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V0084/26 NOTAMN Q) SAEF/QPIAU/I/BO/A/000/999/3433S05824W005 A) SABE B) 2603171014 C) 2605142359 E) [US DOD PROCEDURAL NOTAM] INSTRUMENT APPROACH PROCEDURE NOT AUTHORIZED VOR RWY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880" y="20591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17/03/2026 → 14/05/2026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080" y="225359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1080" y="272855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271080" y="272855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361080" y="272855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SACO – AMBROSIO L V TARAVELLA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9080" y="310295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9880" y="307055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A1750/26 NOTAMNQ) SACF/QMRXX/IV/BO/A/000/999/3119S06413W005A) SACOB) 2605061830 C) 2605242100E) RWY 01 FROM PROGR 1+560M TO PROGR 1+640M SLIPPERY WHEN WET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9880" y="333695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06/05/2026 → 24/05/2026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9080" y="356375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479880" y="353135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A1756/26 NOTAMR A1693/26Q) SACF/QMNLT/IV/NBO/A/000/999/3118S06412W005A) SACOB) 2605072301 C) 2605312300E) COMMERCIAL APN LTD TO GA AND NON SKED DUE TO SATURACION EXC STATE SAN 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9880" y="379775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07/05/2026 → 31/05/2026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9080" y="399215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1080" y="446711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ectangle 29"/>
          <p:cNvSpPr/>
          <p:nvPr/>
        </p:nvSpPr>
        <p:spPr>
          <a:xfrm>
            <a:off x="271080" y="446711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361080" y="446711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SAEZ – Aeroporto Internacional Ministro Pistarini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9080" y="484151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479880" y="480911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A1248/26 NOTAMNQ) SAEF/QMXLC/IV/BO/A/000/999/3449S05832W005A) SAEZB) 2604011100 C) 2606300300E) TWY G BTN TWY C AND TWY D CLSD WIP MAINT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880" y="507551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01/04/2026 → 30/06/2026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9080" y="530231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479880" y="526991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A1790/26 NOTAMR A1736/26Q) SAEF/QMRLC/IV/NBO/A/000/999/3449S05832W005A) SAEZB) 2605081843 C) 2605152200D) 08, 11, 13, 15 1600-2200 12 AND 14 1000-2200E) RWY 17/35 CLSD WIP MAINT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880" y="553631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08/05/2026 → 15/05/2026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9080" y="573071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8" name="Picture 7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SABE – AEROPARQUE JORGE NEWBERY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8" name="Picture 7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SACO – AMBROSIO L V TARAVELLA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8" name="Picture 7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SAEZ – Aeroporto Internacional Ministro Pistarini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SABE – AEROPARQUE JORGE NEWBERY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Rectangle 72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Rectangle 73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39155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TextBox 108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1" name="TextBox 110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3" name="TextBox 112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TextBox 114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TextBox 116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TextBox 120"/>
          <p:cNvSpPr txBox="1"/>
          <p:nvPr/>
        </p:nvSpPr>
        <p:spPr>
          <a:xfrm>
            <a:off x="30367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3" name="TextBox 122"/>
          <p:cNvSpPr txBox="1"/>
          <p:nvPr/>
        </p:nvSpPr>
        <p:spPr>
          <a:xfrm>
            <a:off x="34761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5" name="TextBox 124"/>
          <p:cNvSpPr txBox="1"/>
          <p:nvPr/>
        </p:nvSpPr>
        <p:spPr>
          <a:xfrm>
            <a:off x="39155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7" name="TextBox 126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9" name="TextBox 128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1" name="TextBox 130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3" name="TextBox 132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5" name="TextBox 134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7" name="TextBox 136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9" name="TextBox 138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1" name="TextBox 140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3" name="TextBox 142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5" name="TextBox 144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27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7" name="TextBox 146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9" name="TextBox 148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1" name="TextBox 150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3" name="TextBox 152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5" name="TextBox 154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7" name="TextBox 156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9" name="TextBox 158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1" name="TextBox 160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3" name="TextBox 162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5" name="TextBox 164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7" name="TextBox 166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9" name="TextBox 168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1" name="Rectangle 170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2" name="Rectangle 171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3" name="TextBox 172"/>
          <p:cNvSpPr txBox="1"/>
          <p:nvPr/>
        </p:nvSpPr>
        <p:spPr>
          <a:xfrm>
            <a:off x="39155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5" name="TextBox 174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7" name="TextBox 176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TextBox 196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TextBox 200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TextBox 202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5" name="TextBox 204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7" name="TextBox 206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9" name="TextBox 208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1" name="TextBox 210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3" name="TextBox 212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5" name="TextBox 214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7" name="TextBox 216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9" name="TextBox 218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1" name="TextBox 220"/>
          <p:cNvSpPr txBox="1"/>
          <p:nvPr/>
        </p:nvSpPr>
        <p:spPr>
          <a:xfrm>
            <a:off x="34761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3" name="TextBox 222"/>
          <p:cNvSpPr txBox="1"/>
          <p:nvPr/>
        </p:nvSpPr>
        <p:spPr>
          <a:xfrm>
            <a:off x="39155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5" name="TextBox 224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7" name="TextBox 226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9" name="TextBox 228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1" name="TextBox 230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3" name="TextBox 232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5" name="TextBox 234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7" name="TextBox 236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9" name="TextBox 238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1" name="TextBox 240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3" name="TextBox 242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5" name="TextBox 244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7" name="TextBox 246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9" name="TextBox 248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1" name="TextBox 250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3" name="TextBox 252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27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5" name="TextBox 254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7" name="TextBox 256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9" name="TextBox 258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1" name="TextBox 260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3" name="TextBox 262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5" name="TextBox 264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7" name="TextBox 266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9" name="TextBox 268"/>
          <p:cNvSpPr txBox="1"/>
          <p:nvPr/>
        </p:nvSpPr>
        <p:spPr>
          <a:xfrm>
            <a:off x="30367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34761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39155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TextBox 274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7" name="TextBox 276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9" name="TextBox 278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TextBox 284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TextBox 286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TextBox 288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1" name="TextBox 290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3" name="TextBox 292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TextBox 302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5" name="TextBox 304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7" name="TextBox 306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TextBox 316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9" name="TextBox 318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1" name="TextBox 320"/>
          <p:cNvSpPr txBox="1"/>
          <p:nvPr/>
        </p:nvSpPr>
        <p:spPr>
          <a:xfrm>
            <a:off x="34761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3" name="TextBox 322"/>
          <p:cNvSpPr txBox="1"/>
          <p:nvPr/>
        </p:nvSpPr>
        <p:spPr>
          <a:xfrm>
            <a:off x="39155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5" name="TextBox 324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7" name="TextBox 326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9" name="TextBox 328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1" name="TextBox 330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3" name="TextBox 332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5" name="TextBox 334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7" name="TextBox 336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38" name="Rectangle 337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9" name="TextBox 338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40" name="Rectangle 339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1" name="TextBox 340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3" name="TextBox 342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44" name="Rectangle 343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5" name="TextBox 344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46" name="Rectangle 345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7" name="TextBox 346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348" name="Rectangle 347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9" name="TextBox 348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1" name="TextBox 350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352" name="Rectangle 351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3" name="TextBox 352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54" name="Rectangle 353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5" name="TextBox 354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7" name="TextBox 356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58" name="Rectangle 357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9" name="TextBox 358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60" name="Rectangle 359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1" name="TextBox 360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62" name="Rectangle 361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3" name="TextBox 362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5" name="TextBox 364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7" name="TextBox 366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9" name="TextBox 368"/>
          <p:cNvSpPr txBox="1"/>
          <p:nvPr/>
        </p:nvSpPr>
        <p:spPr>
          <a:xfrm>
            <a:off x="30367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1" name="TextBox 370"/>
          <p:cNvSpPr txBox="1"/>
          <p:nvPr/>
        </p:nvSpPr>
        <p:spPr>
          <a:xfrm>
            <a:off x="34761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3" name="TextBox 372"/>
          <p:cNvSpPr txBox="1"/>
          <p:nvPr/>
        </p:nvSpPr>
        <p:spPr>
          <a:xfrm>
            <a:off x="39155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5" name="TextBox 374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7" name="TextBox 376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9" name="TextBox 378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1" name="TextBox 380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3" name="TextBox 382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5" name="TextBox 384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7" name="TextBox 386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9" name="TextBox 388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1" name="TextBox 390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3" name="TextBox 392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5" name="TextBox 394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7" name="TextBox 396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9" name="TextBox 398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1" name="TextBox 400"/>
          <p:cNvSpPr txBox="1"/>
          <p:nvPr/>
        </p:nvSpPr>
        <p:spPr>
          <a:xfrm>
            <a:off x="100672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3" name="TextBox 402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TextBox 404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7" name="TextBox 406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408" name="Rectangle 407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9" name="TextBox 408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1" name="TextBox 410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12" name="TextBox 411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4" name="TextBox 413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15" name="Rectangle 414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6" name="TextBox 415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17" name="Rectangle 416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8" name="TextBox 417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19" name="Rectangle 418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0" name="TextBox 419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21" name="Rectangle 420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2" name="TextBox 421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23" name="Rectangle 422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4" name="TextBox 423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25" name="Rectangle 424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6" name="TextBox 425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27" name="Rectangle 426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8" name="TextBox 427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29" name="Rectangle 428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0" name="TextBox 429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31" name="Rectangle 430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2" name="TextBox 431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4" name="TextBox 433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6" name="TextBox 435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37" name="Rectangle 436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8" name="TextBox 437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39" name="Rectangle 438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0" name="TextBox 439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2" name="TextBox 441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43" name="Rectangle 442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4" name="TextBox 443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5" name="Rectangle 444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6" name="TextBox 445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47" name="Rectangle 446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8" name="TextBox 447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49" name="Rectangle 448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0" name="TextBox 449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51" name="Rectangle 450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2" name="TextBox 451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53" name="Rectangle 452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4" name="TextBox 453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55" name="Rectangle 454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6" name="TextBox 455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57" name="Rectangle 456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8" name="TextBox 457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59" name="Rectangle 458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0" name="TextBox 459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61" name="Rectangle 460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2" name="TextBox 461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63" name="Rectangle 462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4" name="TextBox 463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65" name="Rectangle 464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6" name="TextBox 465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467" name="Rectangle 466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8" name="TextBox 467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469" name="Rectangle 468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0" name="TextBox 469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2" name="TextBox 471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473" name="Rectangle 472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4" name="Rectangle 473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Rectangle 474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6" name="TextBox 475"/>
          <p:cNvSpPr txBox="1"/>
          <p:nvPr/>
        </p:nvSpPr>
        <p:spPr>
          <a:xfrm>
            <a:off x="39155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77" name="Rectangle 476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8" name="TextBox 477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479" name="Rectangle 478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0" name="TextBox 479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481" name="Rectangle 480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2" name="TextBox 481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483" name="Rectangle 482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4" name="TextBox 483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485" name="Rectangle 484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6" name="TextBox 485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487" name="Rectangle 486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8" name="TextBox 487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489" name="Rectangle 488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0" name="TextBox 489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491" name="Rectangle 490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2" name="TextBox 491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493" name="Rectangle 492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4" name="TextBox 493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495" name="Rectangle 494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6" name="TextBox 495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497" name="Rectangle 496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8" name="TextBox 497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499" name="Rectangle 498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0" name="TextBox 499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01" name="Rectangle 500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2" name="TextBox 501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03" name="Rectangle 502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4" name="TextBox 503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05" name="Rectangle 504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6" name="TextBox 505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07" name="Rectangle 506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TextBox 507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09" name="Rectangle 508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0" name="TextBox 509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11" name="Rectangle 510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2" name="TextBox 511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4" name="TextBox 513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15" name="Rectangle 514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6" name="TextBox 515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17" name="Rectangle 516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8" name="TextBox 517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19" name="Rectangle 518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0" name="TextBox 519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21" name="Rectangle 520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2" name="TextBox 521"/>
          <p:cNvSpPr txBox="1"/>
          <p:nvPr/>
        </p:nvSpPr>
        <p:spPr>
          <a:xfrm>
            <a:off x="30367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23" name="Rectangle 522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4" name="TextBox 523"/>
          <p:cNvSpPr txBox="1"/>
          <p:nvPr/>
        </p:nvSpPr>
        <p:spPr>
          <a:xfrm>
            <a:off x="34761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25" name="Rectangle 524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6" name="TextBox 525"/>
          <p:cNvSpPr txBox="1"/>
          <p:nvPr/>
        </p:nvSpPr>
        <p:spPr>
          <a:xfrm>
            <a:off x="39155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27" name="Rectangle 526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8" name="TextBox 527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29" name="Rectangle 528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0" name="TextBox 529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31" name="Rectangle 530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2" name="TextBox 531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533" name="Rectangle 532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4" name="TextBox 533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35" name="Rectangle 534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6" name="TextBox 535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37" name="Rectangle 536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8" name="TextBox 537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39" name="Rectangle 538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0" name="TextBox 539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541" name="Rectangle 540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2" name="TextBox 541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543" name="Rectangle 542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4" name="TextBox 543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545" name="Rectangle 544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6" name="TextBox 545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A14/D13</a:t>
            </a:r>
          </a:p>
        </p:txBody>
      </p:sp>
      <p:sp>
        <p:nvSpPr>
          <p:cNvPr id="547" name="Rectangle 546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8" name="TextBox 547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49" name="Rectangle 548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0" name="TextBox 549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51" name="Rectangle 550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2" name="TextBox 551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53" name="Rectangle 552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4" name="TextBox 553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55" name="Rectangle 554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6" name="TextBox 555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8" name="TextBox 557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59" name="Rectangle 558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0" name="TextBox 559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61" name="Rectangle 560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2" name="TextBox 561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63" name="Rectangle 562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4" name="TextBox 563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65" name="Rectangle 564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6" name="TextBox 565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67" name="Rectangle 566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8" name="TextBox 567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69" name="Rectangle 568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0" name="TextBox 569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71" name="Rectangle 570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2" name="Rectangle 571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3" name="Rectangle 572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4" name="TextBox 573"/>
          <p:cNvSpPr txBox="1"/>
          <p:nvPr/>
        </p:nvSpPr>
        <p:spPr>
          <a:xfrm>
            <a:off x="39155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75" name="Rectangle 574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6" name="TextBox 575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77" name="Rectangle 576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8" name="TextBox 577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79" name="Rectangle 578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0" name="TextBox 579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81" name="Rectangle 580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2" name="TextBox 581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83" name="Rectangle 582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4" name="TextBox 583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85" name="Rectangle 584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6" name="TextBox 585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87" name="Rectangle 586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8" name="TextBox 587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89" name="Rectangle 588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0" name="TextBox 589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91" name="Rectangle 590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2" name="TextBox 591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93" name="Rectangle 592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4" name="TextBox 593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95" name="Rectangle 594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6" name="TextBox 595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97" name="Rectangle 596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8" name="TextBox 597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99" name="Rectangle 598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0" name="TextBox 599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601" name="Rectangle 600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2" name="TextBox 601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603" name="Rectangle 602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4" name="TextBox 603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605" name="Rectangle 604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6" name="TextBox 605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07" name="Rectangle 606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8" name="TextBox 607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609" name="Rectangle 608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0" name="TextBox 609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11" name="Rectangle 610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2" name="TextBox 611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13" name="Rectangle 612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4" name="TextBox 613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15" name="Rectangle 614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6" name="TextBox 615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617" name="Rectangle 616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8" name="TextBox 617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19" name="Rectangle 618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0" name="TextBox 619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1" name="Rectangle 620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2" name="TextBox 621"/>
          <p:cNvSpPr txBox="1"/>
          <p:nvPr/>
        </p:nvSpPr>
        <p:spPr>
          <a:xfrm>
            <a:off x="34761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3" name="Rectangle 622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4" name="TextBox 623"/>
          <p:cNvSpPr txBox="1"/>
          <p:nvPr/>
        </p:nvSpPr>
        <p:spPr>
          <a:xfrm>
            <a:off x="39155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25" name="Rectangle 624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6" name="TextBox 625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627" name="Rectangle 626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8" name="TextBox 627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29" name="Rectangle 628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0" name="TextBox 629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31" name="Rectangle 630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2" name="TextBox 631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33" name="Rectangle 632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4" name="TextBox 633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35" name="Rectangle 634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6" name="TextBox 635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37" name="Rectangle 636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8" name="TextBox 637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639" name="Rectangle 638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0" name="TextBox 639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41" name="Rectangle 640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2" name="TextBox 641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43" name="Rectangle 642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4" name="TextBox 643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645" name="Rectangle 644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6" name="TextBox 645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47" name="Rectangle 646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8" name="TextBox 647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649" name="Rectangle 648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0" name="TextBox 649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51" name="Rectangle 650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2" name="TextBox 651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653" name="Rectangle 652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4" name="TextBox 653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A14/D13</a:t>
            </a:r>
          </a:p>
        </p:txBody>
      </p:sp>
      <p:sp>
        <p:nvSpPr>
          <p:cNvPr id="655" name="Rectangle 654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6" name="TextBox 655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657" name="Rectangle 656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8" name="TextBox 657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59" name="Rectangle 658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0" name="TextBox 659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61" name="Rectangle 660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2" name="TextBox 661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663" name="Rectangle 662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4" name="TextBox 663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65" name="Rectangle 664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6" name="TextBox 665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667" name="Rectangle 666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8" name="TextBox 667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69" name="Rectangle 668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0" name="TextBox 669"/>
          <p:cNvSpPr txBox="1"/>
          <p:nvPr/>
        </p:nvSpPr>
        <p:spPr>
          <a:xfrm>
            <a:off x="30367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71" name="Rectangle 670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2" name="TextBox 671"/>
          <p:cNvSpPr txBox="1"/>
          <p:nvPr/>
        </p:nvSpPr>
        <p:spPr>
          <a:xfrm>
            <a:off x="34761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73" name="Rectangle 672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4" name="TextBox 673"/>
          <p:cNvSpPr txBox="1"/>
          <p:nvPr/>
        </p:nvSpPr>
        <p:spPr>
          <a:xfrm>
            <a:off x="39155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75" name="Rectangle 674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6" name="TextBox 675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77" name="Rectangle 676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8" name="TextBox 677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79" name="Rectangle 678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0" name="TextBox 679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81" name="Rectangle 680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2" name="TextBox 681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83" name="Rectangle 682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4" name="TextBox 683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85" name="Rectangle 684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6" name="TextBox 685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687" name="Rectangle 686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8" name="TextBox 687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689" name="Rectangle 688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0" name="TextBox 689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691" name="Rectangle 690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2" name="TextBox 691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93" name="Rectangle 692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4" name="TextBox 693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95" name="Rectangle 694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6" name="TextBox 695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697" name="Rectangle 696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8" name="TextBox 697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699" name="Rectangle 698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0" name="TextBox 699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01" name="Rectangle 700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2" name="TextBox 701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03" name="Rectangle 702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4" name="TextBox 703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05" name="Rectangle 704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6" name="TextBox 705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07" name="Rectangle 706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8" name="TextBox 707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09" name="Rectangle 708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0" name="TextBox 709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711" name="Rectangle 710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2" name="TextBox 711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13" name="Rectangle 712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4" name="TextBox 713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715" name="Rectangle 714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6" name="TextBox 715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17" name="Rectangle 716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8" name="TextBox 717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19" name="Rectangle 718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0" name="TextBox 719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21" name="Rectangle 720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2" name="TextBox 721"/>
          <p:cNvSpPr txBox="1"/>
          <p:nvPr/>
        </p:nvSpPr>
        <p:spPr>
          <a:xfrm>
            <a:off x="34761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23" name="Rectangle 722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4" name="TextBox 723"/>
          <p:cNvSpPr txBox="1"/>
          <p:nvPr/>
        </p:nvSpPr>
        <p:spPr>
          <a:xfrm>
            <a:off x="39155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25" name="Rectangle 724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6" name="TextBox 725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27" name="Rectangle 726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8" name="TextBox 727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29" name="Rectangle 728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0" name="TextBox 729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31" name="Rectangle 730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2" name="TextBox 731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33" name="Rectangle 732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4" name="TextBox 733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35" name="Rectangle 734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6" name="TextBox 735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37" name="Rectangle 736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8" name="TextBox 737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39" name="Rectangle 738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0" name="TextBox 739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41" name="Rectangle 740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2" name="TextBox 741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743" name="Rectangle 742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4" name="TextBox 743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45" name="Rectangle 744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6" name="TextBox 745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47" name="Rectangle 746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8" name="TextBox 747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749" name="Rectangle 748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0" name="TextBox 749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51" name="Rectangle 750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2" name="TextBox 751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753" name="Rectangle 752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4" name="TextBox 753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55" name="Rectangle 754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6" name="TextBox 755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757" name="Rectangle 756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8" name="TextBox 757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59" name="Rectangle 758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0" name="TextBox 759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61" name="Rectangle 760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2" name="TextBox 761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63" name="Rectangle 762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4" name="TextBox 763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65" name="Rectangle 764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6" name="TextBox 765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67" name="Rectangle 766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8" name="TextBox 767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69" name="Rectangle 768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0" name="TextBox 769"/>
          <p:cNvSpPr txBox="1"/>
          <p:nvPr/>
        </p:nvSpPr>
        <p:spPr>
          <a:xfrm>
            <a:off x="30367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71" name="Rectangle 770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2" name="TextBox 771"/>
          <p:cNvSpPr txBox="1"/>
          <p:nvPr/>
        </p:nvSpPr>
        <p:spPr>
          <a:xfrm>
            <a:off x="34761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73" name="Rectangle 772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4" name="TextBox 773"/>
          <p:cNvSpPr txBox="1"/>
          <p:nvPr/>
        </p:nvSpPr>
        <p:spPr>
          <a:xfrm>
            <a:off x="39155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75" name="Rectangle 774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6" name="TextBox 775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77" name="Rectangle 776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8" name="TextBox 777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79" name="Rectangle 778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0" name="TextBox 779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81" name="Rectangle 780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2" name="TextBox 781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783" name="Rectangle 782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4" name="TextBox 783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85" name="Rectangle 784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6" name="TextBox 785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787" name="Rectangle 786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8" name="TextBox 787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89" name="Rectangle 788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0" name="TextBox 789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791" name="Rectangle 790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2" name="TextBox 791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793" name="Rectangle 792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4" name="TextBox 793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795" name="Rectangle 794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6" name="TextBox 795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97" name="Rectangle 796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8" name="TextBox 797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99" name="Rectangle 798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0" name="TextBox 799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801" name="Rectangle 800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2" name="TextBox 801"/>
          <p:cNvSpPr txBox="1"/>
          <p:nvPr/>
        </p:nvSpPr>
        <p:spPr>
          <a:xfrm>
            <a:off x="100672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803" name="Rectangle 802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4" name="TextBox 803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805" name="Rectangle 804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6" name="TextBox 805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807" name="Rectangle 806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8" name="TextBox 807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809" name="Rectangle 808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0" name="TextBox 809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811" name="Rectangle 810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2" name="TextBox 811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813" name="Rectangle 812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4" name="TextBox 813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815" name="Rectangle 814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6" name="TextBox 815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SACO – AMBROSIO L V TARAVELLA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Rectangle 68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" name="Rectangle 69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Rectangle 70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" name="Rectangle 71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Rectangle 72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Rectangle 73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96" name="Rectangle 95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Rectangle 108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0" name="TextBox 109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2" name="TextBox 111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4" name="Rectangle 113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Rectangle 114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6" name="Rectangle 115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Rectangle 116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8" name="Rectangle 117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TextBox 120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3" name="TextBox 122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5" name="TextBox 124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7" name="TextBox 126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9" name="TextBox 128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1" name="Rectangle 130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2" name="TextBox 131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4" name="TextBox 133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6" name="TextBox 135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8" name="TextBox 137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0" name="Rectangle 139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1" name="TextBox 140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3" name="TextBox 142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5" name="TextBox 144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7" name="Rectangle 146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8" name="TextBox 147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0" name="TextBox 149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2" name="TextBox 151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4" name="Rectangle 153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5" name="Rectangle 154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6" name="Rectangle 155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7" name="Rectangle 156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8" name="Rectangle 157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9" name="Rectangle 158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0" name="TextBox 159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2" name="TextBox 161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4" name="TextBox 163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6" name="TextBox 165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8" name="TextBox 167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0" name="TextBox 169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2" name="TextBox 171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4" name="TextBox 173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6" name="TextBox 175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8" name="Rectangle 177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Rectangle 196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8" name="Rectangle 197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Rectangle 200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2" name="Rectangle 201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Rectangle 202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4" name="TextBox 203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6" name="TextBox 205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8" name="TextBox 207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0" name="TextBox 209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2" name="TextBox 211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4" name="TextBox 213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6" name="TextBox 215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8" name="TextBox 217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0" name="TextBox 219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2" name="Rectangle 221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3" name="TextBox 222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5" name="TextBox 224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7" name="TextBox 226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9" name="TextBox 228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1" name="TextBox 230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3" name="Rectangle 232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4" name="TextBox 233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6" name="TextBox 235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8" name="TextBox 237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0" name="Rectangle 239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1" name="Rectangle 240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2" name="Rectangle 241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3" name="Rectangle 242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4" name="Rectangle 243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5" name="Rectangle 244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6" name="TextBox 245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8" name="TextBox 247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0" name="TextBox 249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2" name="TextBox 251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4" name="TextBox 253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6" name="TextBox 255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8" name="TextBox 257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0" name="TextBox 259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2" name="TextBox 261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4" name="TextBox 263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6" name="TextBox 265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8" name="Rectangle 267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9" name="TextBox 268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Rectangle 274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6" name="TextBox 275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8" name="TextBox 277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0" name="Rectangle 279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Rectangle 284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6" name="Rectangle 285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Rectangle 286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8" name="Rectangle 287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Rectangle 288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0" name="TextBox 289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2" name="TextBox 291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4" name="Rectangle 293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Rectangle 302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4" name="TextBox 303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6" name="TextBox 305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8" name="Rectangle 307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TextBox 316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9" name="TextBox 318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1" name="TextBox 320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3" name="TextBox 322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5" name="Rectangle 324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6" name="Rectangle 325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7" name="Rectangle 326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8" name="Rectangle 327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9" name="Rectangle 328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0" name="TextBox 329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2" name="TextBox 331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4" name="TextBox 333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6" name="TextBox 335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8" name="TextBox 337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0" name="TextBox 339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2" name="TextBox 341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4" name="TextBox 343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6" name="TextBox 345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8" name="TextBox 347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0" name="TextBox 349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2" name="TextBox 351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4" name="TextBox 353"/>
          <p:cNvSpPr txBox="1"/>
          <p:nvPr/>
        </p:nvSpPr>
        <p:spPr>
          <a:xfrm>
            <a:off x="100672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6" name="TextBox 355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8" name="TextBox 357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6072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0" name="TextBox 359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2" name="TextBox 361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4" name="TextBox 363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7" name="TextBox 366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9" name="TextBox 368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1" name="TextBox 370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3" name="TextBox 372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5" name="TextBox 374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7" name="TextBox 376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9" name="TextBox 378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1" name="TextBox 380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3" name="TextBox 382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5" name="TextBox 384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7" name="TextBox 386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9" name="TextBox 388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1" name="TextBox 390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3" name="TextBox 392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5" name="TextBox 394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7" name="TextBox 396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9" name="TextBox 398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1" name="TextBox 400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3" name="TextBox 402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TextBox 404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7" name="TextBox 406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08" name="Rectangle 407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9" name="TextBox 408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1" name="TextBox 410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12" name="Rectangle 411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3" name="TextBox 412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14" name="Rectangle 413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5" name="TextBox 414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7" name="TextBox 416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9" name="TextBox 418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1" name="TextBox 420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3" name="Rectangle 422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4" name="Rectangle 423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5" name="Rectangle 424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6" name="Rectangle 425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7" name="Rectangle 426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8" name="Rectangle 427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9" name="TextBox 428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1" name="TextBox 430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3" name="TextBox 432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5" name="TextBox 434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7" name="TextBox 436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9" name="TextBox 438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1" name="TextBox 440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3" name="TextBox 442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5" name="TextBox 444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7" name="TextBox 446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9" name="TextBox 448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1" name="TextBox 450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3" name="TextBox 452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5" name="TextBox 454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7" name="TextBox 456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9" name="TextBox 458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1" name="TextBox 460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462" name="Rectangle 461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3" name="Rectangle 462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4" name="TextBox 463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65" name="Rectangle 464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6" name="TextBox 465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67" name="Rectangle 466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8" name="Rectangle 467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Rectangle 468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0" name="Rectangle 469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1" name="Rectangle 470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2" name="Rectangle 471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7" name="TextBox 476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9" name="TextBox 478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80" name="Rectangle 479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1" name="TextBox 480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82" name="Rectangle 481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3" name="TextBox 482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84" name="Rectangle 483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5" name="Rectangle 484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6" name="TextBox 485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87" name="Rectangle 486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8" name="TextBox 487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89" name="Rectangle 488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0" name="TextBox 489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91" name="Rectangle 490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2" name="TextBox 491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3" name="Rectangle 492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4" name="Rectangle 493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5" name="TextBox 494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8" name="Rectangle 497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00" name="Rectangle 499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1" name="Rectangle 500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2" name="TextBox 501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03" name="Rectangle 502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4" name="TextBox 503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05" name="Rectangle 504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6" name="TextBox 505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07" name="Rectangle 506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Rectangle 507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Rectangle 508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0" name="Rectangle 509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Rectangle 510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2" name="Rectangle 511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Rectangle 512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4" name="TextBox 513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15" name="Rectangle 514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6" name="TextBox 515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17" name="Rectangle 516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8" name="TextBox 517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19" name="Rectangle 518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0" name="TextBox 519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21" name="Rectangle 520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2" name="TextBox 521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23" name="Rectangle 522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4" name="TextBox 523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25" name="Rectangle 524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6" name="TextBox 525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27" name="Rectangle 526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8" name="TextBox 527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29" name="Rectangle 528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0" name="TextBox 529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31" name="Rectangle 530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2" name="Rectangle 531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3" name="TextBox 532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34" name="Rectangle 533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5" name="TextBox 534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36" name="Rectangle 535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7" name="TextBox 536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9" name="TextBox 538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40" name="Rectangle 539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1" name="TextBox 540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42" name="Rectangle 541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3" name="TextBox 542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44" name="Rectangle 543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5" name="TextBox 544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546" name="Rectangle 545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7" name="TextBox 546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48" name="Rectangle 547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9" name="TextBox 548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50" name="Rectangle 549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1" name="Rectangle 550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2" name="Rectangle 551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3" name="TextBox 552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54" name="Rectangle 553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5" name="Rectangle 554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6" name="Rectangle 555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7" name="Rectangle 556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8" name="TextBox 557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59" name="Rectangle 558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0" name="TextBox 559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61" name="Rectangle 560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2" name="TextBox 561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63" name="Rectangle 562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4" name="TextBox 563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65" name="Rectangle 564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6" name="TextBox 565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67" name="Rectangle 566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8" name="TextBox 567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69" name="Rectangle 568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0" name="TextBox 569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71" name="Rectangle 570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2" name="TextBox 571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73" name="Rectangle 572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4" name="TextBox 573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75" name="Rectangle 574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6" name="Rectangle 575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7" name="TextBox 576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78" name="Rectangle 577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9" name="TextBox 578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80" name="Rectangle 579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1" name="TextBox 580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82" name="Rectangle 581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3" name="TextBox 582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84" name="Rectangle 583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5" name="TextBox 584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86" name="Rectangle 585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7" name="Rectangle 586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8" name="TextBox 587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589" name="Rectangle 588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0" name="TextBox 589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91" name="Rectangle 590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2" name="TextBox 591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93" name="Rectangle 592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4" name="Rectangle 593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5" name="Rectangle 594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6" name="Rectangle 595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7" name="Rectangle 596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8" name="Rectangle 597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9" name="Rectangle 598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0" name="TextBox 599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01" name="Rectangle 600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2" name="TextBox 601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03" name="Rectangle 602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4" name="TextBox 603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05" name="Rectangle 604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6" name="TextBox 605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07" name="Rectangle 606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8" name="TextBox 607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09" name="Rectangle 608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0" name="TextBox 609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11" name="Rectangle 610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2" name="TextBox 611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13" name="Rectangle 612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4" name="TextBox 613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15" name="Rectangle 614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6" name="TextBox 615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17" name="Rectangle 616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8" name="TextBox 617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19" name="Rectangle 618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0" name="TextBox 619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1" name="Rectangle 620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2" name="Rectangle 621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3" name="TextBox 622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4" name="Rectangle 623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5" name="TextBox 624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26" name="Rectangle 625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7" name="TextBox 626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8" name="Rectangle 627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9" name="Rectangle 628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0" name="TextBox 629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631" name="Rectangle 630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2" name="TextBox 631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33" name="Rectangle 632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4" name="Rectangle 633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5" name="TextBox 634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36" name="Rectangle 635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7" name="TextBox 636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38" name="Rectangle 637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9" name="Rectangle 638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0" name="Rectangle 639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1" name="Rectangle 640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2" name="Rectangle 641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3" name="Rectangle 642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4" name="TextBox 643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45" name="Rectangle 644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6" name="TextBox 645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47" name="Rectangle 646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8" name="Rectangle 647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9" name="TextBox 648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50" name="Rectangle 649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1" name="TextBox 650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52" name="Rectangle 651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3" name="TextBox 652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54" name="Rectangle 653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5" name="TextBox 654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56" name="Rectangle 655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7" name="Rectangle 656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8" name="TextBox 657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59" name="Rectangle 658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0" name="TextBox 659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61" name="Rectangle 660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2" name="Rectangle 661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3" name="TextBox 662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64" name="Rectangle 663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5" name="TextBox 664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66" name="Rectangle 665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7" name="TextBox 666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68" name="Rectangle 667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9" name="TextBox 668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70" name="Rectangle 669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1" name="TextBox 670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672" name="Rectangle 671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3" name="TextBox 672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74" name="Rectangle 673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5" name="TextBox 674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7" name="TextBox 676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78" name="Rectangle 677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9" name="Rectangle 678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0" name="Rectangle 679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1" name="Rectangle 680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2" name="Rectangle 681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E8EF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3" name="Rectangle 682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4" name="TextBox 683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85" name="Rectangle 684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6" name="TextBox 685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87" name="Rectangle 686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8" name="TextBox 687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89" name="Rectangle 688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0" name="TextBox 689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91" name="Rectangle 690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2" name="TextBox 691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93" name="Rectangle 692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4" name="TextBox 693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95" name="Rectangle 694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6" name="TextBox 695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97" name="Rectangle 696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8" name="TextBox 697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99" name="Rectangle 698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0" name="TextBox 699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01" name="Rectangle 700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2" name="TextBox 701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03" name="Rectangle 702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4" name="TextBox 703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05" name="Rectangle 704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6" name="TextBox 705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07" name="Rectangle 706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8" name="TextBox 707"/>
          <p:cNvSpPr txBox="1"/>
          <p:nvPr/>
        </p:nvSpPr>
        <p:spPr>
          <a:xfrm>
            <a:off x="100672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09" name="Rectangle 708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0" name="TextBox 709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11" name="Rectangle 710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2" name="TextBox 711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13" name="Rectangle 712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4" name="TextBox 713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15" name="Rectangle 714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6" name="TextBox 715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717" name="Rectangle 716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8" name="TextBox 717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719" name="Rectangle 718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0" name="TextBox 719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721" name="Rectangle 720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2" name="TextBox 721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SAEZ – Aeroporto Internacional Ministro Pistarini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30367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34761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39155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TextBox 108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1" name="TextBox 110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3" name="TextBox 112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TextBox 114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TextBox 116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TextBox 120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3" name="TextBox 122"/>
          <p:cNvSpPr txBox="1"/>
          <p:nvPr/>
        </p:nvSpPr>
        <p:spPr>
          <a:xfrm>
            <a:off x="30367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5" name="TextBox 124"/>
          <p:cNvSpPr txBox="1"/>
          <p:nvPr/>
        </p:nvSpPr>
        <p:spPr>
          <a:xfrm>
            <a:off x="34761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7" name="TextBox 126"/>
          <p:cNvSpPr txBox="1"/>
          <p:nvPr/>
        </p:nvSpPr>
        <p:spPr>
          <a:xfrm>
            <a:off x="39155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9" name="TextBox 128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1" name="TextBox 130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3" name="TextBox 132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5" name="TextBox 134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7" name="TextBox 136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9" name="TextBox 138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1" name="TextBox 140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3" name="TextBox 142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5" name="TextBox 144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7" name="TextBox 146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9" name="TextBox 148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1" name="TextBox 150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3" name="TextBox 152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5" name="TextBox 154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7" name="TextBox 156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9" name="TextBox 158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1" name="TextBox 160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3" name="TextBox 162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5" name="TextBox 164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7" name="TextBox 166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9" name="TextBox 168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1" name="TextBox 170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3" name="TextBox 172"/>
          <p:cNvSpPr txBox="1"/>
          <p:nvPr/>
        </p:nvSpPr>
        <p:spPr>
          <a:xfrm>
            <a:off x="30367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5" name="TextBox 174"/>
          <p:cNvSpPr txBox="1"/>
          <p:nvPr/>
        </p:nvSpPr>
        <p:spPr>
          <a:xfrm>
            <a:off x="34761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7" name="TextBox 176"/>
          <p:cNvSpPr txBox="1"/>
          <p:nvPr/>
        </p:nvSpPr>
        <p:spPr>
          <a:xfrm>
            <a:off x="39155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TextBox 196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TextBox 200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TextBox 202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5" name="TextBox 204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7" name="TextBox 206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9" name="TextBox 208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1" name="TextBox 210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3" name="TextBox 212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5" name="TextBox 214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7" name="TextBox 216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9" name="TextBox 218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1" name="TextBox 220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3" name="TextBox 222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5" name="TextBox 224"/>
          <p:cNvSpPr txBox="1"/>
          <p:nvPr/>
        </p:nvSpPr>
        <p:spPr>
          <a:xfrm>
            <a:off x="34761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7" name="TextBox 226"/>
          <p:cNvSpPr txBox="1"/>
          <p:nvPr/>
        </p:nvSpPr>
        <p:spPr>
          <a:xfrm>
            <a:off x="39155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9" name="TextBox 228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1" name="TextBox 230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3" name="TextBox 232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5" name="TextBox 234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7" name="TextBox 236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9" name="TextBox 238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1" name="TextBox 240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3" name="TextBox 242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5" name="TextBox 244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7" name="TextBox 246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9" name="TextBox 248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1" name="TextBox 250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3" name="TextBox 252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5" name="TextBox 254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7" name="TextBox 256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9" name="TextBox 258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1" name="TextBox 260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3" name="TextBox 262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5" name="TextBox 264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7" name="TextBox 266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9" name="TextBox 268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30367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TextBox 274"/>
          <p:cNvSpPr txBox="1"/>
          <p:nvPr/>
        </p:nvSpPr>
        <p:spPr>
          <a:xfrm>
            <a:off x="34761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7" name="TextBox 276"/>
          <p:cNvSpPr txBox="1"/>
          <p:nvPr/>
        </p:nvSpPr>
        <p:spPr>
          <a:xfrm>
            <a:off x="39155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9" name="TextBox 278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TextBox 284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TextBox 286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TextBox 288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1" name="TextBox 290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3" name="TextBox 292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TextBox 302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5" name="TextBox 304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7" name="TextBox 306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TextBox 316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9" name="TextBox 318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1" name="TextBox 320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3" name="TextBox 322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5" name="TextBox 324"/>
          <p:cNvSpPr txBox="1"/>
          <p:nvPr/>
        </p:nvSpPr>
        <p:spPr>
          <a:xfrm>
            <a:off x="34761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7" name="TextBox 326"/>
          <p:cNvSpPr txBox="1"/>
          <p:nvPr/>
        </p:nvSpPr>
        <p:spPr>
          <a:xfrm>
            <a:off x="39155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9" name="TextBox 328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1" name="TextBox 330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3" name="TextBox 332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5" name="TextBox 334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7" name="TextBox 336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38" name="Rectangle 337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9" name="TextBox 338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40" name="Rectangle 339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1" name="TextBox 340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3" name="TextBox 342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44" name="Rectangle 343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5" name="TextBox 344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46" name="Rectangle 345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7" name="TextBox 346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48" name="Rectangle 347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9" name="TextBox 348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1" name="TextBox 350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52" name="Rectangle 351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3" name="TextBox 352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54" name="Rectangle 353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5" name="TextBox 354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7" name="TextBox 356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58" name="Rectangle 357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9" name="TextBox 358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60" name="Rectangle 359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1" name="TextBox 360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62" name="Rectangle 361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3" name="TextBox 362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5" name="TextBox 364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7" name="TextBox 366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9" name="TextBox 368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1" name="TextBox 370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3" name="TextBox 372"/>
          <p:cNvSpPr txBox="1"/>
          <p:nvPr/>
        </p:nvSpPr>
        <p:spPr>
          <a:xfrm>
            <a:off x="30367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5" name="TextBox 374"/>
          <p:cNvSpPr txBox="1"/>
          <p:nvPr/>
        </p:nvSpPr>
        <p:spPr>
          <a:xfrm>
            <a:off x="34761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7" name="TextBox 376"/>
          <p:cNvSpPr txBox="1"/>
          <p:nvPr/>
        </p:nvSpPr>
        <p:spPr>
          <a:xfrm>
            <a:off x="39155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9" name="TextBox 378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1" name="TextBox 380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3" name="TextBox 382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5" name="TextBox 384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7" name="TextBox 386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9" name="TextBox 388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1" name="TextBox 390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3" name="TextBox 392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5" name="TextBox 394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7" name="TextBox 396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9" name="TextBox 398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1" name="TextBox 400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3" name="TextBox 402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Rectangle 404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6" name="TextBox 405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8" name="TextBox 407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0" name="TextBox 409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2" name="TextBox 411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4" name="TextBox 413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7" name="TextBox 416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9" name="TextBox 418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1" name="TextBox 420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3" name="TextBox 422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5" name="TextBox 424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7" name="TextBox 426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28" name="Rectangle 427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9" name="TextBox 428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1" name="TextBox 430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3" name="TextBox 432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5" name="TextBox 434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7" name="TextBox 436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9" name="TextBox 438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1" name="TextBox 440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3" name="TextBox 442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5" name="TextBox 444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7" name="TextBox 446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9" name="TextBox 448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1" name="TextBox 450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3" name="TextBox 452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5" name="TextBox 454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7" name="TextBox 456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9" name="TextBox 458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1" name="TextBox 460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62" name="Rectangle 461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3" name="TextBox 462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64" name="Rectangle 463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5" name="TextBox 464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7" name="TextBox 466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68" name="Rectangle 467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TextBox 468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470" name="Rectangle 469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1" name="TextBox 470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72" name="Rectangle 471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7" name="TextBox 476"/>
          <p:cNvSpPr txBox="1"/>
          <p:nvPr/>
        </p:nvSpPr>
        <p:spPr>
          <a:xfrm>
            <a:off x="30367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9" name="TextBox 478"/>
          <p:cNvSpPr txBox="1"/>
          <p:nvPr/>
        </p:nvSpPr>
        <p:spPr>
          <a:xfrm>
            <a:off x="34761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80" name="Rectangle 479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1" name="TextBox 480"/>
          <p:cNvSpPr txBox="1"/>
          <p:nvPr/>
        </p:nvSpPr>
        <p:spPr>
          <a:xfrm>
            <a:off x="39155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82" name="Rectangle 481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3" name="TextBox 482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84" name="Rectangle 483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5" name="TextBox 484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86" name="Rectangle 485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7" name="TextBox 486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88" name="Rectangle 487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9" name="TextBox 488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90" name="Rectangle 489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1" name="TextBox 490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92" name="Rectangle 491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3" name="TextBox 492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94" name="Rectangle 493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5" name="TextBox 494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8" name="Rectangle 497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00" name="Rectangle 499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1" name="TextBox 500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02" name="Rectangle 501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TextBox 502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04" name="Rectangle 503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5" name="TextBox 504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06" name="Rectangle 505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7" name="TextBox 506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08" name="Rectangle 507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TextBox 512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14" name="Rectangle 513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TextBox 516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9" name="TextBox 518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20" name="Rectangle 519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1" name="TextBox 520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22" name="Rectangle 521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3" name="TextBox 522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24" name="Rectangle 523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5" name="TextBox 524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26" name="Rectangle 525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7" name="TextBox 526"/>
          <p:cNvSpPr txBox="1"/>
          <p:nvPr/>
        </p:nvSpPr>
        <p:spPr>
          <a:xfrm>
            <a:off x="30367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28" name="Rectangle 527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9" name="TextBox 528"/>
          <p:cNvSpPr txBox="1"/>
          <p:nvPr/>
        </p:nvSpPr>
        <p:spPr>
          <a:xfrm>
            <a:off x="34761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30" name="Rectangle 529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1" name="TextBox 530"/>
          <p:cNvSpPr txBox="1"/>
          <p:nvPr/>
        </p:nvSpPr>
        <p:spPr>
          <a:xfrm>
            <a:off x="39155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32" name="Rectangle 531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3" name="TextBox 532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34" name="Rectangle 533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5" name="TextBox 534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36" name="Rectangle 535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7" name="TextBox 536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9" name="TextBox 538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540" name="Rectangle 539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1" name="TextBox 540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42" name="Rectangle 541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3" name="TextBox 542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44" name="Rectangle 543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5" name="TextBox 544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46" name="Rectangle 545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7" name="TextBox 546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48" name="Rectangle 547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9" name="TextBox 548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50" name="Rectangle 549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1" name="TextBox 550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52" name="Rectangle 551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3" name="TextBox 552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54" name="Rectangle 553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5" name="TextBox 554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56" name="Rectangle 555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7" name="TextBox 556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58" name="Rectangle 557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9" name="TextBox 558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60" name="Rectangle 559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1" name="TextBox 560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62" name="Rectangle 561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3" name="TextBox 562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64" name="Rectangle 563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5" name="TextBox 564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66" name="Rectangle 565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7" name="TextBox 566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68" name="Rectangle 567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9" name="TextBox 568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70" name="Rectangle 569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1" name="TextBox 570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72" name="Rectangle 571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3" name="TextBox 572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74" name="Rectangle 573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5" name="TextBox 574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576" name="Rectangle 575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7" name="TextBox 576"/>
          <p:cNvSpPr txBox="1"/>
          <p:nvPr/>
        </p:nvSpPr>
        <p:spPr>
          <a:xfrm>
            <a:off x="30367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78" name="Rectangle 577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9" name="TextBox 578"/>
          <p:cNvSpPr txBox="1"/>
          <p:nvPr/>
        </p:nvSpPr>
        <p:spPr>
          <a:xfrm>
            <a:off x="34761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80" name="Rectangle 579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1" name="TextBox 580"/>
          <p:cNvSpPr txBox="1"/>
          <p:nvPr/>
        </p:nvSpPr>
        <p:spPr>
          <a:xfrm>
            <a:off x="39155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82" name="Rectangle 581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3" name="TextBox 582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84" name="Rectangle 583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5" name="TextBox 584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86" name="Rectangle 585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7" name="TextBox 586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88" name="Rectangle 587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9" name="TextBox 588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90" name="Rectangle 589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1" name="TextBox 590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92" name="Rectangle 591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3" name="TextBox 592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94" name="Rectangle 593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5" name="TextBox 594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96" name="Rectangle 595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7" name="TextBox 596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98" name="Rectangle 597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9" name="TextBox 598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00" name="Rectangle 599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1" name="TextBox 600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02" name="Rectangle 601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3" name="TextBox 602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04" name="Rectangle 603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5" name="TextBox 604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06" name="Rectangle 605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7" name="TextBox 606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08" name="Rectangle 607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9" name="TextBox 608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10" name="Rectangle 609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1" name="TextBox 610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12" name="Rectangle 611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3" name="TextBox 612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14" name="Rectangle 613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5" name="TextBox 614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16" name="Rectangle 615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7" name="TextBox 616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18" name="Rectangle 617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9" name="TextBox 618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20" name="Rectangle 619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1" name="TextBox 620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22" name="Rectangle 621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3" name="TextBox 622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24" name="Rectangle 623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5" name="TextBox 624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26" name="Rectangle 625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7" name="TextBox 626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8" name="Rectangle 627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9" name="TextBox 628"/>
          <p:cNvSpPr txBox="1"/>
          <p:nvPr/>
        </p:nvSpPr>
        <p:spPr>
          <a:xfrm>
            <a:off x="34761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30" name="Rectangle 629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1" name="TextBox 630"/>
          <p:cNvSpPr txBox="1"/>
          <p:nvPr/>
        </p:nvSpPr>
        <p:spPr>
          <a:xfrm>
            <a:off x="39155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32" name="Rectangle 631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3" name="TextBox 632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34" name="Rectangle 633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5" name="TextBox 634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36" name="Rectangle 635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7" name="TextBox 636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38" name="Rectangle 637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9" name="TextBox 638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40" name="Rectangle 639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1" name="TextBox 640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42" name="Rectangle 641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3" name="TextBox 642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44" name="Rectangle 643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5" name="TextBox 644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46" name="Rectangle 645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7" name="TextBox 646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48" name="Rectangle 647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9" name="TextBox 648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50" name="Rectangle 649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1" name="TextBox 650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52" name="Rectangle 651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3" name="TextBox 652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54" name="Rectangle 653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5" name="TextBox 654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56" name="Rectangle 655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7" name="TextBox 656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58" name="Rectangle 657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9" name="TextBox 658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60" name="Rectangle 659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1" name="TextBox 660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62" name="Rectangle 661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3" name="TextBox 662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64" name="Rectangle 663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5" name="TextBox 664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66" name="Rectangle 665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7" name="TextBox 666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68" name="Rectangle 667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9" name="TextBox 668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70" name="Rectangle 669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1" name="TextBox 670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72" name="Rectangle 671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3" name="TextBox 672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74" name="Rectangle 673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5" name="TextBox 674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7" name="TextBox 676"/>
          <p:cNvSpPr txBox="1"/>
          <p:nvPr/>
        </p:nvSpPr>
        <p:spPr>
          <a:xfrm>
            <a:off x="30367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78" name="Rectangle 677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9" name="TextBox 678"/>
          <p:cNvSpPr txBox="1"/>
          <p:nvPr/>
        </p:nvSpPr>
        <p:spPr>
          <a:xfrm>
            <a:off x="34761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80" name="Rectangle 679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1" name="TextBox 680"/>
          <p:cNvSpPr txBox="1"/>
          <p:nvPr/>
        </p:nvSpPr>
        <p:spPr>
          <a:xfrm>
            <a:off x="39155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82" name="Rectangle 681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3" name="TextBox 682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84" name="Rectangle 683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5" name="TextBox 684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86" name="Rectangle 685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7" name="TextBox 686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88" name="Rectangle 687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9" name="TextBox 688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90" name="Rectangle 689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1" name="TextBox 690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92" name="Rectangle 691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3" name="TextBox 692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94" name="Rectangle 693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5" name="TextBox 694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96" name="Rectangle 695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7" name="TextBox 696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98" name="Rectangle 697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9" name="TextBox 698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00" name="Rectangle 699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1" name="TextBox 700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02" name="Rectangle 701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3" name="TextBox 702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04" name="Rectangle 703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5" name="TextBox 704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06" name="Rectangle 705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7" name="TextBox 706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08" name="Rectangle 707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9" name="TextBox 708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10" name="Rectangle 709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1" name="TextBox 710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12" name="Rectangle 711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3" name="TextBox 712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5" name="TextBox 714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16" name="Rectangle 715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7" name="TextBox 716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718" name="Rectangle 717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9" name="TextBox 718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20" name="Rectangle 719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1" name="TextBox 720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22" name="Rectangle 721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3" name="TextBox 722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24" name="Rectangle 723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5" name="TextBox 724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26" name="Rectangle 725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7" name="TextBox 726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28" name="Rectangle 727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9" name="TextBox 728"/>
          <p:cNvSpPr txBox="1"/>
          <p:nvPr/>
        </p:nvSpPr>
        <p:spPr>
          <a:xfrm>
            <a:off x="34761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30" name="Rectangle 729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1" name="TextBox 730"/>
          <p:cNvSpPr txBox="1"/>
          <p:nvPr/>
        </p:nvSpPr>
        <p:spPr>
          <a:xfrm>
            <a:off x="39155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32" name="Rectangle 731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3" name="TextBox 732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34" name="Rectangle 733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5" name="TextBox 734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36" name="Rectangle 735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7" name="TextBox 736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38" name="Rectangle 737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9" name="TextBox 738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40" name="Rectangle 739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1" name="TextBox 740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42" name="Rectangle 741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3" name="TextBox 742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44" name="Rectangle 743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5" name="TextBox 744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46" name="Rectangle 745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7" name="TextBox 746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48" name="Rectangle 747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9" name="TextBox 748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50" name="Rectangle 749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1" name="TextBox 750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52" name="Rectangle 751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3" name="TextBox 752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54" name="Rectangle 753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5" name="TextBox 754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56" name="Rectangle 755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7" name="TextBox 756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58" name="Rectangle 757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9" name="TextBox 758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60" name="Rectangle 759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1" name="TextBox 760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62" name="Rectangle 761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3" name="TextBox 762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64" name="Rectangle 763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5" name="TextBox 764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66" name="Rectangle 765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7" name="TextBox 766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68" name="Rectangle 767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9" name="TextBox 768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70" name="Rectangle 769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1" name="TextBox 770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72" name="Rectangle 771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3" name="TextBox 772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74" name="Rectangle 773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5" name="TextBox 774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76" name="Rectangle 775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7" name="TextBox 776"/>
          <p:cNvSpPr txBox="1"/>
          <p:nvPr/>
        </p:nvSpPr>
        <p:spPr>
          <a:xfrm>
            <a:off x="30367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78" name="Rectangle 777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9" name="TextBox 778"/>
          <p:cNvSpPr txBox="1"/>
          <p:nvPr/>
        </p:nvSpPr>
        <p:spPr>
          <a:xfrm>
            <a:off x="34761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80" name="Rectangle 779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1" name="TextBox 780"/>
          <p:cNvSpPr txBox="1"/>
          <p:nvPr/>
        </p:nvSpPr>
        <p:spPr>
          <a:xfrm>
            <a:off x="39155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82" name="Rectangle 781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3" name="TextBox 782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84" name="Rectangle 783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5" name="TextBox 784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86" name="Rectangle 785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7" name="TextBox 786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88" name="Rectangle 787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9" name="TextBox 788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90" name="Rectangle 789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1" name="TextBox 790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92" name="Rectangle 791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3" name="TextBox 792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94" name="Rectangle 793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5" name="TextBox 794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96" name="Rectangle 795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7" name="TextBox 796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98" name="Rectangle 797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9" name="TextBox 798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800" name="Rectangle 799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1" name="TextBox 800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802" name="Rectangle 801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3" name="TextBox 802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804" name="Rectangle 803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5" name="TextBox 804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806" name="Rectangle 805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7" name="TextBox 806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808" name="Rectangle 807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9" name="Rectangle 808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0" name="TextBox 809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811" name="Rectangle 810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2" name="TextBox 811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813" name="Rectangle 812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4" name="TextBox 813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815" name="Rectangle 814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6" name="TextBox 815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817" name="Rectangle 816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8" name="TextBox 817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819" name="Rectangle 818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0" name="TextBox 819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821" name="Rectangle 820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2" name="TextBox 821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barralate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0" y="856800"/>
            <a:ext cx="684000" cy="5151600"/>
          </a:xfrm>
          <a:prstGeom prst="rect">
            <a:avLst/>
          </a:prstGeom>
        </p:spPr>
      </p:pic>
      <p:pic>
        <p:nvPicPr>
          <p:cNvPr id="4" name="Picture 3" descr="brisa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400" y="424800"/>
            <a:ext cx="2282400" cy="22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200" y="475200"/>
            <a:ext cx="7200000" cy="19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800" b="1" i="0">
                <a:solidFill>
                  <a:srgbClr val="002060"/>
                </a:solidFill>
                <a:latin typeface="Calibri"/>
              </a:rPr>
              <a:t>BRISA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1200" y="2376000"/>
            <a:ext cx="7200000" cy="57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600" b="1" i="0">
                <a:solidFill>
                  <a:srgbClr val="4472C4"/>
                </a:solidFill>
                <a:latin typeface="Calibri"/>
              </a:rPr>
              <a:t>Teleconferencia Operacional ATFM SAM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1200" y="3531600"/>
            <a:ext cx="7200000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600" b="1" i="0">
                <a:solidFill>
                  <a:srgbClr val="525252"/>
                </a:solidFill>
                <a:latin typeface="Calibri"/>
              </a:rPr>
              <a:t>Pre-táctico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1200" y="4248000"/>
            <a:ext cx="7200000" cy="28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607290"/>
                </a:solidFill>
                <a:latin typeface="Calibri"/>
              </a:rPr>
              <a:t>14/05/2026 – 20/05/2026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1200" y="4590000"/>
            <a:ext cx="72000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0080C0"/>
                </a:solidFill>
                <a:latin typeface="Calibri"/>
              </a:rPr>
              <a:t>SBGL  ·  SBBR  ·  SBGR</a:t>
            </a:r>
          </a:p>
        </p:txBody>
      </p:sp>
      <p:pic>
        <p:nvPicPr>
          <p:cNvPr id="10" name="Picture 9" descr="dom_cgna_pe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000" y="4856400"/>
            <a:ext cx="1875600" cy="1155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MEDIDAS ATFM PROGRAMADAS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ARG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560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1080" y="1133999"/>
            <a:ext cx="1133784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1">
                <a:solidFill>
                  <a:srgbClr val="607290"/>
                </a:solidFill>
                <a:latin typeface="Calibri"/>
              </a:rPr>
              <a:t>Sem medidas ATFM cadastradas.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ENLACES WEB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ARG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560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23080" y="1133999"/>
            <a:ext cx="1119384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1">
                <a:solidFill>
                  <a:srgbClr val="607290"/>
                </a:solidFill>
                <a:latin typeface="Calibri"/>
              </a:rPr>
              <a:t>A ser preenchido.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(CNS/AGA/INFRAESTRUCTURA AEROPORTUARIA)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080" y="98999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71080" y="98999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1080" y="98999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SBGL – GALEAO ANTONIO CARLOS JOBIM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080" y="13643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79880" y="13319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V0175/25 NOTAMN Q) SBCW/QPICH/I/BO/A/000/999/2248S04314W005 A) SBGL B) 2510030001 C) 2610032359 E) [US DOD PROCEDURAL NOTAM] INSTRUMENT APPROACH PROCEDURE CHANGED ILS X OR LOC X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880" y="15983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03/10/2025 → 03/10/2026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9080" y="18251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79880" y="17927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K0287/26 NOTAMNQ) SBCW/QNMAS/IV/BO/AE/000/999/2243S04251W040A) SBGLB) 2603132129 C) 2606112359E) VOR/DME PCX FREQ 114.6 MHZ U/S BTN RDL 045-055 AND 215-235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880" y="20591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13/03/2026 → 11/06/2026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080" y="225359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1080" y="272855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271080" y="272855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361080" y="272855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SBBR – PRESIDENTE JUSCELINO KUBITSCHEK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080" y="310295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9880" y="307055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J0142/26 NOTAMR J1168/25Q) SBBS/QWBLW/IV/M/W/035/065/1546S04750W002A) SBBRB) 2602251618 C) 2605252047D) FEB 25 1618-2138 FEB 26-MAY 25 SR-SSE) AEROBATICS SUBJ AUTH/COOR BRASILIA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9880" y="333695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25/02/2026 → 25/05/2026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9080" y="356375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479880" y="353135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J0144/26 NOTAMR J0143/26Q) SBBS/QWELW/IV/BO/W/000/045/1554S04741W011A) SBBRB) 2602252014 C) 2605252047D) FEB 25 2013-2047 FEB 26-MAY 25 SR-SSE) EXER (PARAMOTOR FLIGHT, PARATRIKE)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9880" y="379775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25/02/2026 → 25/05/2026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9080" y="399215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1080" y="4467119"/>
            <a:ext cx="11697840" cy="1612561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271080" y="446711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361080" y="446711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SBGR – GUARULHOS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9080" y="484151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479880" y="480911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J1192/25 NOTAMNQ) SBBS/QMBCH/IV/BO/A/000/999/2326S04628W005A) SBGRB) 2512281853 C) PERME) BEARING STRENGTH CHANGED TO:1- RWY 10L/28R: PCR 790/F/C/X/T;2- RWY 10R/28L: PCR 810/F/C/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880" y="507551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28/12/2025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9080" y="530231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479880" y="526991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J0177/26 NOTAMNQ) SBBS/QOBCE/IV/M/AE/000/999/2326S04628W005A) SBGRB) 2603130000 C) 2606112359E) OBST ERECTED (CRANE) LGTD COORD 232515.01S/0462706.69W, HGT 45M (148FT), ALT OTP 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880" y="553631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13/03/2026 → 11/06/2026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9080" y="5730719"/>
            <a:ext cx="11481840" cy="14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SBGL – GALEAO ANTONIO CARLOS JOBIM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SBBR – PRESIDENTE JUSCELINO KUBITSCHEK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SBGR – GUARULHOS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SBGL – GALEAO ANTONIO CARLOS JOBIM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TextBox 47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TextBox 49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TextBox 51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" name="TextBox 59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TextBox 61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" name="TextBox 65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" name="TextBox 67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" name="TextBox 69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" name="TextBox 71"/>
          <p:cNvSpPr txBox="1"/>
          <p:nvPr/>
        </p:nvSpPr>
        <p:spPr>
          <a:xfrm>
            <a:off x="30367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Rectangle 73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39155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34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TextBox 108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1" name="TextBox 110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3" name="TextBox 112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TextBox 114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TextBox 116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TextBox 120"/>
          <p:cNvSpPr txBox="1"/>
          <p:nvPr/>
        </p:nvSpPr>
        <p:spPr>
          <a:xfrm>
            <a:off x="30367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3" name="Rectangle 122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39155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0" name="TextBox 129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2" name="TextBox 131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4" name="TextBox 133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6" name="TextBox 135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8" name="TextBox 137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0" name="TextBox 139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2" name="TextBox 141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4" name="TextBox 143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6" name="TextBox 145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8" name="TextBox 147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0" name="TextBox 149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2" name="TextBox 151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4" name="TextBox 153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6" name="TextBox 155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8" name="TextBox 157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0" name="TextBox 159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2" name="TextBox 161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4" name="TextBox 163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6" name="TextBox 165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8" name="TextBox 167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0" name="TextBox 169"/>
          <p:cNvSpPr txBox="1"/>
          <p:nvPr/>
        </p:nvSpPr>
        <p:spPr>
          <a:xfrm>
            <a:off x="30367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2" name="Rectangle 171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3" name="TextBox 172"/>
          <p:cNvSpPr txBox="1"/>
          <p:nvPr/>
        </p:nvSpPr>
        <p:spPr>
          <a:xfrm>
            <a:off x="39155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5" name="TextBox 174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7" name="TextBox 176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35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TextBox 196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TextBox 200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TextBox 202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5" name="TextBox 204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7" name="TextBox 206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9" name="TextBox 208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1" name="TextBox 210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3" name="TextBox 212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5" name="TextBox 214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7" name="TextBox 216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9" name="TextBox 218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1" name="Rectangle 220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2" name="TextBox 221"/>
          <p:cNvSpPr txBox="1"/>
          <p:nvPr/>
        </p:nvSpPr>
        <p:spPr>
          <a:xfrm>
            <a:off x="39155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4" name="TextBox 223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5" name="Rectangle 224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6" name="TextBox 225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8" name="TextBox 227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0" name="TextBox 229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2" name="TextBox 231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33" name="Rectangle 232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4" name="TextBox 233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6" name="TextBox 235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8" name="TextBox 237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0" name="TextBox 239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2" name="TextBox 241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4" name="TextBox 243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6" name="TextBox 245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8" name="TextBox 247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0" name="TextBox 249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2" name="TextBox 251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4" name="TextBox 253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6" name="TextBox 255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8" name="TextBox 257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0" name="TextBox 259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2" name="TextBox 261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4" name="TextBox 263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6" name="TextBox 265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8" name="TextBox 267"/>
          <p:cNvSpPr txBox="1"/>
          <p:nvPr/>
        </p:nvSpPr>
        <p:spPr>
          <a:xfrm>
            <a:off x="30367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0" name="Rectangle 269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39155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TextBox 274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7" name="TextBox 276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9" name="TextBox 278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TextBox 284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TextBox 286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TextBox 288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1" name="TextBox 290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3" name="TextBox 292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TextBox 302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5" name="TextBox 304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7" name="TextBox 306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TextBox 316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9" name="Rectangle 318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0" name="TextBox 319"/>
          <p:cNvSpPr txBox="1"/>
          <p:nvPr/>
        </p:nvSpPr>
        <p:spPr>
          <a:xfrm>
            <a:off x="39155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2" name="TextBox 321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4" name="TextBox 323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6" name="TextBox 325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8" name="TextBox 327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34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0" name="TextBox 329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2" name="TextBox 331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4" name="TextBox 333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6" name="TextBox 335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8" name="TextBox 337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0" name="TextBox 339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2" name="TextBox 341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4" name="TextBox 343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6" name="TextBox 345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8" name="TextBox 347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0" name="TextBox 349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2" name="TextBox 351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4" name="TextBox 353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6" name="TextBox 355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8" name="TextBox 357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0" name="TextBox 359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2" name="TextBox 361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4" name="TextBox 363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65" name="Rectangle 364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6" name="TextBox 365"/>
          <p:cNvSpPr txBox="1"/>
          <p:nvPr/>
        </p:nvSpPr>
        <p:spPr>
          <a:xfrm>
            <a:off x="30367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67" name="Rectangle 366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8" name="Rectangle 367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9" name="TextBox 368"/>
          <p:cNvSpPr txBox="1"/>
          <p:nvPr/>
        </p:nvSpPr>
        <p:spPr>
          <a:xfrm>
            <a:off x="39155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1" name="TextBox 370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3" name="TextBox 372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5" name="TextBox 374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7" name="TextBox 376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9" name="TextBox 378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1" name="TextBox 380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3" name="TextBox 382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5" name="TextBox 384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7" name="TextBox 386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19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9" name="TextBox 388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1" name="TextBox 390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3" name="TextBox 392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5" name="TextBox 394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7" name="TextBox 396"/>
          <p:cNvSpPr txBox="1"/>
          <p:nvPr/>
        </p:nvSpPr>
        <p:spPr>
          <a:xfrm>
            <a:off x="100672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9" name="TextBox 398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1" name="TextBox 400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3" name="TextBox 402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TextBox 404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7" name="TextBox 406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0" name="TextBox 409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2" name="TextBox 411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4" name="TextBox 413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15" name="Rectangle 414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6" name="TextBox 415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17" name="Rectangle 416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8" name="TextBox 417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19" name="Rectangle 418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0" name="TextBox 419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21" name="Rectangle 420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2" name="TextBox 421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23" name="Rectangle 422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4" name="TextBox 423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25" name="Rectangle 424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6" name="TextBox 425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27" name="Rectangle 426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8" name="TextBox 427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29" name="Rectangle 428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0" name="TextBox 429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31" name="Rectangle 430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2" name="TextBox 431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4" name="TextBox 433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6" name="TextBox 435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37" name="Rectangle 436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8" name="TextBox 437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39" name="Rectangle 438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0" name="TextBox 439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2" name="TextBox 441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43" name="Rectangle 442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4" name="TextBox 443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45" name="Rectangle 444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6" name="TextBox 445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47" name="Rectangle 446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8" name="TextBox 447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49" name="Rectangle 448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0" name="TextBox 449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51" name="Rectangle 450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2" name="TextBox 451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53" name="Rectangle 452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4" name="TextBox 453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55" name="Rectangle 454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6" name="TextBox 455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57" name="Rectangle 456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8" name="TextBox 457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59" name="Rectangle 458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0" name="TextBox 459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61" name="Rectangle 460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2" name="TextBox 461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463" name="Rectangle 462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4" name="TextBox 463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465" name="Rectangle 464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6" name="TextBox 465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467" name="Rectangle 466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8" name="TextBox 467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469" name="Rectangle 468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0" name="TextBox 469"/>
          <p:cNvSpPr txBox="1"/>
          <p:nvPr/>
        </p:nvSpPr>
        <p:spPr>
          <a:xfrm>
            <a:off x="30367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2" name="Rectangle 471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39155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7" name="TextBox 476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9" name="TextBox 478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480" name="Rectangle 479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1" name="TextBox 480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A17/D17</a:t>
            </a:r>
          </a:p>
        </p:txBody>
      </p:sp>
      <p:sp>
        <p:nvSpPr>
          <p:cNvPr id="482" name="Rectangle 481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3" name="TextBox 482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484" name="Rectangle 483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5" name="TextBox 484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486" name="Rectangle 485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7" name="TextBox 486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488" name="Rectangle 487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9" name="TextBox 488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490" name="Rectangle 489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1" name="TextBox 490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492" name="Rectangle 491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3" name="TextBox 492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494" name="Rectangle 493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5" name="TextBox 494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498" name="Rectangle 497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00" name="Rectangle 499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1" name="TextBox 500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02" name="Rectangle 501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TextBox 502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04" name="Rectangle 503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5" name="TextBox 504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06" name="Rectangle 505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7" name="TextBox 506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508" name="Rectangle 507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TextBox 512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514" name="Rectangle 513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TextBox 516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9" name="TextBox 518"/>
          <p:cNvSpPr txBox="1"/>
          <p:nvPr/>
        </p:nvSpPr>
        <p:spPr>
          <a:xfrm>
            <a:off x="30367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20" name="Rectangle 519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1" name="Rectangle 520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2" name="TextBox 521"/>
          <p:cNvSpPr txBox="1"/>
          <p:nvPr/>
        </p:nvSpPr>
        <p:spPr>
          <a:xfrm>
            <a:off x="39155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23" name="Rectangle 522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4" name="TextBox 523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25" name="Rectangle 524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6" name="TextBox 525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27" name="Rectangle 526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8" name="TextBox 527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29" name="Rectangle 528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0" name="TextBox 529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531" name="Rectangle 530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2" name="TextBox 531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33" name="Rectangle 532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4" name="TextBox 533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35" name="Rectangle 534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6" name="TextBox 535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37" name="Rectangle 536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8" name="TextBox 537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39" name="Rectangle 538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0" name="TextBox 539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41" name="Rectangle 540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2" name="TextBox 541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43" name="Rectangle 542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4" name="TextBox 543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45" name="Rectangle 544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6" name="TextBox 545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47" name="Rectangle 546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8" name="TextBox 547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549" name="Rectangle 548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0" name="TextBox 549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51" name="Rectangle 550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2" name="TextBox 551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53" name="Rectangle 552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4" name="TextBox 553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55" name="Rectangle 554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6" name="TextBox 555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8" name="TextBox 557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59" name="Rectangle 558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0" name="TextBox 559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61" name="Rectangle 560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2" name="TextBox 561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63" name="Rectangle 562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4" name="TextBox 563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65" name="Rectangle 564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6" name="TextBox 565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67" name="Rectangle 566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8" name="TextBox 567"/>
          <p:cNvSpPr txBox="1"/>
          <p:nvPr/>
        </p:nvSpPr>
        <p:spPr>
          <a:xfrm>
            <a:off x="30367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69" name="Rectangle 568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0" name="Rectangle 569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1" name="TextBox 570"/>
          <p:cNvSpPr txBox="1"/>
          <p:nvPr/>
        </p:nvSpPr>
        <p:spPr>
          <a:xfrm>
            <a:off x="39155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72" name="Rectangle 571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3" name="TextBox 572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74" name="Rectangle 573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5" name="TextBox 574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76" name="Rectangle 575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7" name="TextBox 576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578" name="Rectangle 577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9" name="TextBox 578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A18/D17</a:t>
            </a:r>
          </a:p>
        </p:txBody>
      </p:sp>
      <p:sp>
        <p:nvSpPr>
          <p:cNvPr id="580" name="Rectangle 579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1" name="TextBox 580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582" name="Rectangle 581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3" name="TextBox 582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584" name="Rectangle 583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5" name="TextBox 584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86" name="Rectangle 585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7" name="TextBox 586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588" name="Rectangle 587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9" name="TextBox 588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590" name="Rectangle 589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1" name="TextBox 590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592" name="Rectangle 591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3" name="TextBox 592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94" name="Rectangle 593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5" name="TextBox 594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96" name="Rectangle 595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7" name="TextBox 596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598" name="Rectangle 597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9" name="TextBox 598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00" name="Rectangle 599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1" name="TextBox 600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02" name="Rectangle 601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3" name="TextBox 602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04" name="Rectangle 603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5" name="TextBox 604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606" name="Rectangle 605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7" name="TextBox 606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08" name="Rectangle 607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9" name="TextBox 608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10" name="Rectangle 609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1" name="TextBox 610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612" name="Rectangle 611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3" name="TextBox 612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614" name="Rectangle 613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5" name="TextBox 614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16" name="Rectangle 615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7" name="TextBox 616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18" name="Rectangle 617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9" name="Rectangle 618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0" name="TextBox 619"/>
          <p:cNvSpPr txBox="1"/>
          <p:nvPr/>
        </p:nvSpPr>
        <p:spPr>
          <a:xfrm>
            <a:off x="39155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21" name="Rectangle 620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2" name="TextBox 621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3" name="Rectangle 622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4" name="TextBox 623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25" name="Rectangle 624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6" name="TextBox 625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627" name="Rectangle 626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8" name="TextBox 627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29" name="Rectangle 628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0" name="TextBox 629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631" name="Rectangle 630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2" name="TextBox 631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33" name="Rectangle 632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4" name="TextBox 633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35" name="Rectangle 634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6" name="TextBox 635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637" name="Rectangle 636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8" name="TextBox 637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39" name="Rectangle 638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0" name="TextBox 639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41" name="Rectangle 640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2" name="TextBox 641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643" name="Rectangle 642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4" name="TextBox 643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45" name="Rectangle 644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6" name="TextBox 645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647" name="Rectangle 646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8" name="TextBox 647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49" name="Rectangle 648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0" name="TextBox 649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51" name="Rectangle 650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2" name="TextBox 651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53" name="Rectangle 652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4" name="TextBox 653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655" name="Rectangle 654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6" name="TextBox 655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57" name="Rectangle 656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8" name="TextBox 657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59" name="Rectangle 658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0" name="TextBox 659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661" name="Rectangle 660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2" name="TextBox 661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63" name="Rectangle 662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4" name="TextBox 663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65" name="Rectangle 664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6" name="TextBox 665"/>
          <p:cNvSpPr txBox="1"/>
          <p:nvPr/>
        </p:nvSpPr>
        <p:spPr>
          <a:xfrm>
            <a:off x="30367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67" name="Rectangle 666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8" name="Rectangle 667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9" name="TextBox 668"/>
          <p:cNvSpPr txBox="1"/>
          <p:nvPr/>
        </p:nvSpPr>
        <p:spPr>
          <a:xfrm>
            <a:off x="39155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70" name="Rectangle 669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1" name="TextBox 670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72" name="Rectangle 671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3" name="TextBox 672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74" name="Rectangle 673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5" name="TextBox 674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7" name="TextBox 676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678" name="Rectangle 677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9" name="TextBox 678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680" name="Rectangle 679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1" name="TextBox 680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682" name="Rectangle 681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3" name="TextBox 682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84" name="Rectangle 683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5" name="TextBox 684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686" name="Rectangle 685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7" name="TextBox 686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688" name="Rectangle 687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9" name="TextBox 688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90" name="Rectangle 689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1" name="TextBox 690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92" name="Rectangle 691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3" name="TextBox 692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94" name="Rectangle 693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5" name="TextBox 694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96" name="Rectangle 695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7" name="TextBox 696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698" name="Rectangle 697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9" name="TextBox 698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00" name="Rectangle 699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1" name="TextBox 700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02" name="Rectangle 701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3" name="TextBox 702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704" name="Rectangle 703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5" name="TextBox 704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706" name="Rectangle 705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7" name="TextBox 706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708" name="Rectangle 707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9" name="TextBox 708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10" name="Rectangle 709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1" name="TextBox 710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12" name="Rectangle 711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3" name="TextBox 712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5" name="TextBox 714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16" name="Rectangle 715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7" name="Rectangle 716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8" name="TextBox 717"/>
          <p:cNvSpPr txBox="1"/>
          <p:nvPr/>
        </p:nvSpPr>
        <p:spPr>
          <a:xfrm>
            <a:off x="39155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19" name="Rectangle 718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0" name="TextBox 719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21" name="Rectangle 720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2" name="TextBox 721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23" name="Rectangle 722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4" name="TextBox 723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725" name="Rectangle 724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6" name="TextBox 725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A17/D17</a:t>
            </a:r>
          </a:p>
        </p:txBody>
      </p:sp>
      <p:sp>
        <p:nvSpPr>
          <p:cNvPr id="727" name="Rectangle 726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8" name="TextBox 727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729" name="Rectangle 728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0" name="TextBox 729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31" name="Rectangle 730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2" name="TextBox 731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33" name="Rectangle 732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4" name="TextBox 733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35" name="Rectangle 734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6" name="TextBox 735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737" name="Rectangle 736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8" name="TextBox 737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739" name="Rectangle 738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0" name="TextBox 739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41" name="Rectangle 740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2" name="TextBox 741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43" name="Rectangle 742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4" name="TextBox 743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745" name="Rectangle 744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6" name="TextBox 745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747" name="Rectangle 746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8" name="TextBox 747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49" name="Rectangle 748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0" name="TextBox 749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51" name="Rectangle 750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2" name="TextBox 751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753" name="Rectangle 752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4" name="TextBox 753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55" name="Rectangle 754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6" name="TextBox 755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757" name="Rectangle 756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8" name="TextBox 757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59" name="Rectangle 758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0" name="TextBox 759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761" name="Rectangle 760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2" name="TextBox 761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63" name="Rectangle 762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4" name="TextBox 763"/>
          <p:cNvSpPr txBox="1"/>
          <p:nvPr/>
        </p:nvSpPr>
        <p:spPr>
          <a:xfrm>
            <a:off x="30367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65" name="Rectangle 764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6" name="Rectangle 765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7" name="TextBox 766"/>
          <p:cNvSpPr txBox="1"/>
          <p:nvPr/>
        </p:nvSpPr>
        <p:spPr>
          <a:xfrm>
            <a:off x="39155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68" name="Rectangle 767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9" name="TextBox 768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70" name="Rectangle 769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1" name="TextBox 770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72" name="Rectangle 771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3" name="TextBox 772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74" name="Rectangle 773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5" name="TextBox 774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76" name="Rectangle 775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7" name="TextBox 776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778" name="Rectangle 777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9" name="TextBox 778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80" name="Rectangle 779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1" name="TextBox 780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82" name="Rectangle 781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3" name="TextBox 782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84" name="Rectangle 783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5" name="TextBox 784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A10/D9</a:t>
            </a:r>
          </a:p>
        </p:txBody>
      </p:sp>
      <p:sp>
        <p:nvSpPr>
          <p:cNvPr id="786" name="Rectangle 785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7" name="TextBox 786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88" name="Rectangle 787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9" name="TextBox 788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90" name="Rectangle 789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1" name="TextBox 790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92" name="Rectangle 791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3" name="TextBox 792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94" name="Rectangle 793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5" name="TextBox 794"/>
          <p:cNvSpPr txBox="1"/>
          <p:nvPr/>
        </p:nvSpPr>
        <p:spPr>
          <a:xfrm>
            <a:off x="100672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796" name="Rectangle 795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7" name="TextBox 796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798" name="Rectangle 797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9" name="TextBox 798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800" name="Rectangle 799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1" name="TextBox 800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802" name="Rectangle 801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3" name="TextBox 802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804" name="Rectangle 803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5" name="TextBox 804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806" name="Rectangle 805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7" name="TextBox 806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808" name="Rectangle 807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9" name="TextBox 808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SBBR – PRESIDENTE JUSCELINO KUBITSCHEK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TextBox 47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TextBox 49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TextBox 51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" name="TextBox 59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TextBox 61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" name="TextBox 65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" name="TextBox 67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" name="TextBox 69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" name="TextBox 71"/>
          <p:cNvSpPr txBox="1"/>
          <p:nvPr/>
        </p:nvSpPr>
        <p:spPr>
          <a:xfrm>
            <a:off x="30367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34761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" name="Rectangle 75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TextBox 108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1" name="TextBox 110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3" name="TextBox 112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TextBox 114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TextBox 116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Rectangle 120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2" name="TextBox 121"/>
          <p:cNvSpPr txBox="1"/>
          <p:nvPr/>
        </p:nvSpPr>
        <p:spPr>
          <a:xfrm>
            <a:off x="34761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4" name="Rectangle 123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5" name="TextBox 124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7" name="TextBox 126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9" name="TextBox 128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1" name="TextBox 130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3" name="TextBox 132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5" name="TextBox 134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34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7" name="TextBox 136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9" name="TextBox 138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1" name="TextBox 140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3" name="TextBox 142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5" name="TextBox 144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7" name="TextBox 146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9" name="TextBox 148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1" name="TextBox 150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3" name="TextBox 152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5" name="TextBox 154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7" name="TextBox 156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9" name="TextBox 158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1" name="TextBox 160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3" name="TextBox 162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5" name="TextBox 164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7" name="TextBox 166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9" name="Rectangle 168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0" name="TextBox 169"/>
          <p:cNvSpPr txBox="1"/>
          <p:nvPr/>
        </p:nvSpPr>
        <p:spPr>
          <a:xfrm>
            <a:off x="34761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2" name="Rectangle 171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3" name="TextBox 172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5" name="TextBox 174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7" name="TextBox 176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41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35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TextBox 196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TextBox 200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TextBox 202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5" name="TextBox 204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7" name="TextBox 206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9" name="TextBox 208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1" name="TextBox 210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3" name="TextBox 212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5" name="TextBox 214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7" name="Rectangle 216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8" name="TextBox 217"/>
          <p:cNvSpPr txBox="1"/>
          <p:nvPr/>
        </p:nvSpPr>
        <p:spPr>
          <a:xfrm>
            <a:off x="34761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0" name="Rectangle 219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1" name="TextBox 220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3" name="TextBox 222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5" name="TextBox 224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7" name="TextBox 226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9" name="TextBox 228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1" name="TextBox 230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3" name="TextBox 232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5" name="TextBox 234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7" name="TextBox 236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9" name="TextBox 238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1" name="TextBox 240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3" name="TextBox 242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5" name="TextBox 244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7" name="TextBox 246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9" name="TextBox 248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1" name="TextBox 250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3" name="TextBox 252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5" name="TextBox 254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7" name="TextBox 256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26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9" name="TextBox 258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1" name="TextBox 260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3" name="TextBox 262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5" name="Rectangle 264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6" name="TextBox 265"/>
          <p:cNvSpPr txBox="1"/>
          <p:nvPr/>
        </p:nvSpPr>
        <p:spPr>
          <a:xfrm>
            <a:off x="34761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8" name="Rectangle 267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9" name="TextBox 268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TextBox 274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7" name="TextBox 276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9" name="TextBox 278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35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TextBox 284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TextBox 286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TextBox 288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1" name="TextBox 290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3" name="TextBox 292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TextBox 302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5" name="TextBox 304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7" name="TextBox 306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34761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Rectangle 316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8" name="TextBox 317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19" name="Rectangle 318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0" name="TextBox 319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2" name="TextBox 321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20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4" name="TextBox 323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6" name="TextBox 325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8" name="TextBox 327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0" name="TextBox 329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2" name="TextBox 331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4" name="TextBox 333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6" name="TextBox 335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8" name="TextBox 337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22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0" name="TextBox 339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17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2" name="TextBox 341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4" name="TextBox 343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6" name="TextBox 345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8" name="TextBox 347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0" name="TextBox 349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25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2" name="TextBox 351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4" name="TextBox 353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6" name="TextBox 355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8" name="TextBox 357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0" name="TextBox 359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2" name="Rectangle 361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3" name="TextBox 362"/>
          <p:cNvSpPr txBox="1"/>
          <p:nvPr/>
        </p:nvSpPr>
        <p:spPr>
          <a:xfrm>
            <a:off x="34761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5" name="Rectangle 364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6" name="TextBox 365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67" name="Rectangle 366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8" name="TextBox 367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69" name="Rectangle 368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0" name="TextBox 369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21</a:t>
            </a:r>
          </a:p>
        </p:txBody>
      </p:sp>
      <p:sp>
        <p:nvSpPr>
          <p:cNvPr id="371" name="Rectangle 370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2" name="TextBox 371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373" name="Rectangle 372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4" name="TextBox 373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375" name="Rectangle 374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6" name="TextBox 375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377" name="Rectangle 376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8" name="TextBox 377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0" name="TextBox 379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81" name="Rectangle 380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2" name="TextBox 381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83" name="Rectangle 382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4" name="TextBox 383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6" name="TextBox 385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23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8" name="TextBox 387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89" name="Rectangle 388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0" name="TextBox 389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91" name="Rectangle 390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2" name="TextBox 391"/>
          <p:cNvSpPr txBox="1"/>
          <p:nvPr/>
        </p:nvSpPr>
        <p:spPr>
          <a:xfrm>
            <a:off x="100672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93" name="Rectangle 392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4" name="TextBox 393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95" name="Rectangle 394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6" name="TextBox 395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8" name="TextBox 397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24</a:t>
            </a:r>
          </a:p>
        </p:txBody>
      </p:sp>
      <p:sp>
        <p:nvSpPr>
          <p:cNvPr id="399" name="Rectangle 398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0" name="TextBox 399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01" name="Rectangle 400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2" name="TextBox 401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TextBox 404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7" name="TextBox 406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08" name="Rectangle 407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9" name="TextBox 408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1" name="TextBox 410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12" name="Rectangle 411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3" name="TextBox 412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14" name="Rectangle 413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5" name="TextBox 414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7" name="TextBox 416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9" name="TextBox 418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1" name="TextBox 420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3" name="TextBox 422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5" name="TextBox 424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7" name="TextBox 426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28" name="Rectangle 427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9" name="TextBox 428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1" name="TextBox 430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3" name="TextBox 432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5" name="TextBox 434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7" name="TextBox 436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9" name="TextBox 438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1" name="TextBox 440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3" name="TextBox 442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5" name="TextBox 444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7" name="TextBox 446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9" name="TextBox 448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1" name="TextBox 450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3" name="TextBox 452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5" name="TextBox 454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7" name="TextBox 456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9" name="TextBox 458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1" name="TextBox 460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462" name="Rectangle 461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3" name="TextBox 462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64" name="Rectangle 463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5" name="TextBox 464"/>
          <p:cNvSpPr txBox="1"/>
          <p:nvPr/>
        </p:nvSpPr>
        <p:spPr>
          <a:xfrm>
            <a:off x="30367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7" name="TextBox 466"/>
          <p:cNvSpPr txBox="1"/>
          <p:nvPr/>
        </p:nvSpPr>
        <p:spPr>
          <a:xfrm>
            <a:off x="34761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468" name="Rectangle 467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Rectangle 468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0" name="TextBox 469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2" name="TextBox 471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473" name="Rectangle 472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4" name="TextBox 473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475" name="Rectangle 474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6" name="TextBox 475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477" name="Rectangle 476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8" name="TextBox 477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479" name="Rectangle 478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0" name="TextBox 479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481" name="Rectangle 480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2" name="TextBox 481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83" name="Rectangle 482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4" name="TextBox 483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485" name="Rectangle 484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6" name="TextBox 485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487" name="Rectangle 486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8" name="TextBox 487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489" name="Rectangle 488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0" name="TextBox 489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491" name="Rectangle 490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2" name="TextBox 491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493" name="Rectangle 492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4" name="TextBox 493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95" name="Rectangle 494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6" name="TextBox 495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497" name="Rectangle 496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8" name="TextBox 497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499" name="Rectangle 498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0" name="TextBox 499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501" name="Rectangle 500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2" name="TextBox 501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03" name="Rectangle 502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4" name="TextBox 503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05" name="Rectangle 504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6" name="TextBox 505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507" name="Rectangle 506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TextBox 507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09" name="Rectangle 508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0" name="TextBox 509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11" name="Rectangle 510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2" name="TextBox 511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4" name="Rectangle 513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34761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Rectangle 516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8" name="TextBox 517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19" name="Rectangle 518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0" name="TextBox 519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21" name="Rectangle 520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2" name="TextBox 521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23" name="Rectangle 522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4" name="TextBox 523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525" name="Rectangle 524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6" name="TextBox 525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527" name="Rectangle 526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8" name="TextBox 527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A17/D17</a:t>
            </a:r>
          </a:p>
        </p:txBody>
      </p:sp>
      <p:sp>
        <p:nvSpPr>
          <p:cNvPr id="529" name="Rectangle 528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0" name="TextBox 529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31" name="Rectangle 530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2" name="TextBox 531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33" name="Rectangle 532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4" name="TextBox 533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35" name="Rectangle 534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6" name="TextBox 535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37" name="Rectangle 536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8" name="TextBox 537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539" name="Rectangle 538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0" name="TextBox 539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41" name="Rectangle 540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2" name="TextBox 541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43" name="Rectangle 542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4" name="TextBox 543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45" name="Rectangle 544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6" name="TextBox 545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47" name="Rectangle 546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8" name="TextBox 547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549" name="Rectangle 548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0" name="TextBox 549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51" name="Rectangle 550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2" name="TextBox 551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53" name="Rectangle 552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4" name="TextBox 553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555" name="Rectangle 554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6" name="TextBox 555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8" name="TextBox 557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59" name="Rectangle 558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0" name="TextBox 559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61" name="Rectangle 560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2" name="Rectangle 561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3" name="TextBox 562"/>
          <p:cNvSpPr txBox="1"/>
          <p:nvPr/>
        </p:nvSpPr>
        <p:spPr>
          <a:xfrm>
            <a:off x="34761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64" name="Rectangle 563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5" name="Rectangle 564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6" name="TextBox 565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67" name="Rectangle 566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8" name="TextBox 567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69" name="Rectangle 568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0" name="TextBox 569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571" name="Rectangle 570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2" name="TextBox 571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A20/D21</a:t>
            </a:r>
          </a:p>
        </p:txBody>
      </p:sp>
      <p:sp>
        <p:nvSpPr>
          <p:cNvPr id="573" name="Rectangle 572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4" name="TextBox 573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A18/D17</a:t>
            </a:r>
          </a:p>
        </p:txBody>
      </p:sp>
      <p:sp>
        <p:nvSpPr>
          <p:cNvPr id="575" name="Rectangle 574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6" name="TextBox 575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577" name="Rectangle 576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8" name="TextBox 577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79" name="Rectangle 578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0" name="TextBox 579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81" name="Rectangle 580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2" name="TextBox 581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83" name="Rectangle 582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4" name="TextBox 583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85" name="Rectangle 584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6" name="TextBox 585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587" name="Rectangle 586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8" name="TextBox 587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89" name="Rectangle 588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0" name="TextBox 589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91" name="Rectangle 590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2" name="TextBox 591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93" name="Rectangle 592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4" name="TextBox 593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95" name="Rectangle 594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6" name="TextBox 595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597" name="Rectangle 596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8" name="TextBox 597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599" name="Rectangle 598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0" name="TextBox 599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01" name="Rectangle 600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2" name="TextBox 601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03" name="Rectangle 602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4" name="TextBox 603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05" name="Rectangle 604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6" name="TextBox 605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07" name="Rectangle 606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8" name="TextBox 607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09" name="Rectangle 608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0" name="Rectangle 609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1" name="TextBox 610"/>
          <p:cNvSpPr txBox="1"/>
          <p:nvPr/>
        </p:nvSpPr>
        <p:spPr>
          <a:xfrm>
            <a:off x="34761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12" name="Rectangle 611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3" name="Rectangle 612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4" name="TextBox 613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15" name="Rectangle 614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6" name="TextBox 615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17" name="Rectangle 616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8" name="TextBox 617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619" name="Rectangle 618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0" name="TextBox 619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621" name="Rectangle 620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2" name="TextBox 621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623" name="Rectangle 622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4" name="TextBox 623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625" name="Rectangle 624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6" name="TextBox 625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27" name="Rectangle 626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8" name="TextBox 627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629" name="Rectangle 628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0" name="TextBox 629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31" name="Rectangle 630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2" name="TextBox 631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33" name="Rectangle 632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4" name="TextBox 633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635" name="Rectangle 634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6" name="TextBox 635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37" name="Rectangle 636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8" name="TextBox 637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39" name="Rectangle 638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0" name="TextBox 639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41" name="Rectangle 640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2" name="TextBox 641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43" name="Rectangle 642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4" name="TextBox 643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645" name="Rectangle 644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6" name="TextBox 645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647" name="Rectangle 646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8" name="TextBox 647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49" name="Rectangle 648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0" name="TextBox 649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A13/D13</a:t>
            </a:r>
          </a:p>
        </p:txBody>
      </p:sp>
      <p:sp>
        <p:nvSpPr>
          <p:cNvPr id="651" name="Rectangle 650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2" name="TextBox 651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653" name="Rectangle 652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4" name="TextBox 653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55" name="Rectangle 654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6" name="TextBox 655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57" name="Rectangle 656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8" name="Rectangle 657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9" name="TextBox 658"/>
          <p:cNvSpPr txBox="1"/>
          <p:nvPr/>
        </p:nvSpPr>
        <p:spPr>
          <a:xfrm>
            <a:off x="34761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60" name="Rectangle 659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1" name="Rectangle 660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2" name="TextBox 661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63" name="Rectangle 662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4" name="TextBox 663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65" name="Rectangle 664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6" name="TextBox 665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667" name="Rectangle 666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8" name="TextBox 667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669" name="Rectangle 668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0" name="TextBox 669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71" name="Rectangle 670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2" name="TextBox 671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A18/D17</a:t>
            </a:r>
          </a:p>
        </p:txBody>
      </p:sp>
      <p:sp>
        <p:nvSpPr>
          <p:cNvPr id="673" name="Rectangle 672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4" name="TextBox 673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75" name="Rectangle 674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6" name="TextBox 675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77" name="Rectangle 676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8" name="TextBox 677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79" name="Rectangle 678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0" name="TextBox 679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681" name="Rectangle 680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2" name="TextBox 681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683" name="Rectangle 682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4" name="TextBox 683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685" name="Rectangle 684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6" name="TextBox 685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87" name="Rectangle 686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8" name="TextBox 687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689" name="Rectangle 688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0" name="TextBox 689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91" name="Rectangle 690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2" name="TextBox 691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693" name="Rectangle 692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4" name="TextBox 693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695" name="Rectangle 694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6" name="TextBox 695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697" name="Rectangle 696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8" name="TextBox 697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99" name="Rectangle 698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0" name="TextBox 699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01" name="Rectangle 700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2" name="TextBox 701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03" name="Rectangle 702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4" name="TextBox 703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05" name="Rectangle 704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6" name="TextBox 705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07" name="Rectangle 706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8" name="TextBox 707"/>
          <p:cNvSpPr txBox="1"/>
          <p:nvPr/>
        </p:nvSpPr>
        <p:spPr>
          <a:xfrm>
            <a:off x="34761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09" name="Rectangle 708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0" name="Rectangle 709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1" name="TextBox 710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12" name="Rectangle 711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3" name="TextBox 712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5" name="TextBox 714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A10/D10</a:t>
            </a:r>
          </a:p>
        </p:txBody>
      </p:sp>
      <p:sp>
        <p:nvSpPr>
          <p:cNvPr id="716" name="Rectangle 715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7" name="TextBox 716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718" name="Rectangle 717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9" name="TextBox 718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720" name="Rectangle 719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1" name="TextBox 720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722" name="Rectangle 721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3" name="TextBox 722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24" name="Rectangle 723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5" name="TextBox 724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26" name="Rectangle 725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7" name="TextBox 726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28" name="Rectangle 727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9" name="TextBox 728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730" name="Rectangle 729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1" name="TextBox 730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A11/D11</a:t>
            </a:r>
          </a:p>
        </p:txBody>
      </p:sp>
      <p:sp>
        <p:nvSpPr>
          <p:cNvPr id="732" name="Rectangle 731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3" name="TextBox 732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A8/D9</a:t>
            </a:r>
          </a:p>
        </p:txBody>
      </p:sp>
      <p:sp>
        <p:nvSpPr>
          <p:cNvPr id="734" name="Rectangle 733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5" name="TextBox 734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36" name="Rectangle 735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7" name="TextBox 736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38" name="Rectangle 737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9" name="TextBox 738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40" name="Rectangle 739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1" name="TextBox 740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742" name="Rectangle 741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3" name="TextBox 742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A12/D13</a:t>
            </a:r>
          </a:p>
        </p:txBody>
      </p:sp>
      <p:sp>
        <p:nvSpPr>
          <p:cNvPr id="744" name="Rectangle 743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5" name="TextBox 744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46" name="Rectangle 745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7" name="TextBox 746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748" name="Rectangle 747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9" name="TextBox 748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50" name="Rectangle 749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1" name="TextBox 750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52" name="Rectangle 751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3" name="TextBox 752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54" name="Rectangle 753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5" name="Rectangle 754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6" name="TextBox 755"/>
          <p:cNvSpPr txBox="1"/>
          <p:nvPr/>
        </p:nvSpPr>
        <p:spPr>
          <a:xfrm>
            <a:off x="34761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57" name="Rectangle 756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8" name="Rectangle 757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9" name="TextBox 758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60" name="Rectangle 759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1" name="TextBox 760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62" name="Rectangle 761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3" name="TextBox 762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A10/D11</a:t>
            </a:r>
          </a:p>
        </p:txBody>
      </p:sp>
      <p:sp>
        <p:nvSpPr>
          <p:cNvPr id="764" name="Rectangle 763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5" name="TextBox 764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766" name="Rectangle 765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7" name="TextBox 766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768" name="Rectangle 767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9" name="TextBox 768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770" name="Rectangle 769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1" name="TextBox 770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72" name="Rectangle 771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3" name="TextBox 772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74" name="Rectangle 773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5" name="TextBox 774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76" name="Rectangle 775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7" name="TextBox 776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78" name="Rectangle 777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9" name="TextBox 778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A12/D11</a:t>
            </a:r>
          </a:p>
        </p:txBody>
      </p:sp>
      <p:sp>
        <p:nvSpPr>
          <p:cNvPr id="780" name="Rectangle 779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1" name="TextBox 780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82" name="Rectangle 781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3" name="TextBox 782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84" name="Rectangle 783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5" name="TextBox 784"/>
          <p:cNvSpPr txBox="1"/>
          <p:nvPr/>
        </p:nvSpPr>
        <p:spPr>
          <a:xfrm>
            <a:off x="100672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86" name="Rectangle 785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7" name="TextBox 786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88" name="Rectangle 787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9" name="TextBox 788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790" name="Rectangle 789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1" name="TextBox 790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A12/D12</a:t>
            </a:r>
          </a:p>
        </p:txBody>
      </p:sp>
      <p:sp>
        <p:nvSpPr>
          <p:cNvPr id="792" name="Rectangle 791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3" name="TextBox 792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794" name="Rectangle 793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5" name="TextBox 794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796" name="Rectangle 795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7" name="TextBox 796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798" name="Rectangle 797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9" name="TextBox 798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SBGR – GUARULHOS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dom_cgna_p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201" y="6365880"/>
            <a:ext cx="1512000" cy="4921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TextBox 47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TextBox 49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TextBox 51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" name="TextBox 59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TextBox 61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57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" name="TextBox 65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" name="TextBox 67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" name="TextBox 69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" name="TextBox 71"/>
          <p:cNvSpPr txBox="1"/>
          <p:nvPr/>
        </p:nvSpPr>
        <p:spPr>
          <a:xfrm>
            <a:off x="30367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34761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" name="TextBox 75"/>
          <p:cNvSpPr txBox="1"/>
          <p:nvPr/>
        </p:nvSpPr>
        <p:spPr>
          <a:xfrm>
            <a:off x="39155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" name="TextBox 77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" name="TextBox 79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" name="TextBox 81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4" name="TextBox 83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6" name="TextBox 85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60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8" name="TextBox 87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0" name="TextBox 89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2" name="TextBox 91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4" name="TextBox 93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95" name="Rectangle 94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6" name="TextBox 95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8" name="TextBox 97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0" name="TextBox 99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2" name="TextBox 101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49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4" name="TextBox 103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6" name="TextBox 105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27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8" name="TextBox 107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0" name="TextBox 109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2" name="TextBox 111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4" name="TextBox 113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57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6" name="TextBox 115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8" name="TextBox 117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49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0" name="TextBox 119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2" name="TextBox 121"/>
          <p:cNvSpPr txBox="1"/>
          <p:nvPr/>
        </p:nvSpPr>
        <p:spPr>
          <a:xfrm>
            <a:off x="30367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34761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39155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0" name="TextBox 129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2" name="TextBox 131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4" name="TextBox 133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63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6" name="TextBox 135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63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8" name="TextBox 137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0" name="TextBox 139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2" name="TextBox 141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4" name="TextBox 143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6" name="TextBox 145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8" name="TextBox 147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0" name="TextBox 149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2" name="TextBox 151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4" name="TextBox 153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6" name="TextBox 155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8" name="TextBox 157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0" name="TextBox 159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2" name="TextBox 161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4" name="TextBox 163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57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6" name="TextBox 165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8" name="TextBox 167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0" name="TextBox 169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2" name="TextBox 171"/>
          <p:cNvSpPr txBox="1"/>
          <p:nvPr/>
        </p:nvSpPr>
        <p:spPr>
          <a:xfrm>
            <a:off x="30367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4" name="TextBox 173"/>
          <p:cNvSpPr txBox="1"/>
          <p:nvPr/>
        </p:nvSpPr>
        <p:spPr>
          <a:xfrm>
            <a:off x="34761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6" name="TextBox 175"/>
          <p:cNvSpPr txBox="1"/>
          <p:nvPr/>
        </p:nvSpPr>
        <p:spPr>
          <a:xfrm>
            <a:off x="39155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8" name="TextBox 177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0" name="TextBox 179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2" name="TextBox 181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4" name="TextBox 183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62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6" name="TextBox 185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63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8" name="TextBox 187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0" name="TextBox 189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2" name="TextBox 191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4" name="TextBox 193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6" name="TextBox 195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35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8" name="TextBox 197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0" name="TextBox 199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36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2" name="TextBox 201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4" name="TextBox 203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6" name="TextBox 205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29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8" name="TextBox 207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0" name="TextBox 209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2" name="TextBox 211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4" name="TextBox 213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49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6" name="TextBox 215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35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8" name="TextBox 217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41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0" name="TextBox 219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2" name="TextBox 221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4" name="TextBox 223"/>
          <p:cNvSpPr txBox="1"/>
          <p:nvPr/>
        </p:nvSpPr>
        <p:spPr>
          <a:xfrm>
            <a:off x="34761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25" name="Rectangle 224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6" name="TextBox 225"/>
          <p:cNvSpPr txBox="1"/>
          <p:nvPr/>
        </p:nvSpPr>
        <p:spPr>
          <a:xfrm>
            <a:off x="39155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8" name="TextBox 227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0" name="TextBox 229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27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2" name="TextBox 231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233" name="Rectangle 232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4" name="TextBox 233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57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6" name="TextBox 235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57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8" name="TextBox 237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0" name="TextBox 239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18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2" name="TextBox 241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4" name="TextBox 243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6" name="TextBox 245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8" name="TextBox 247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0" name="TextBox 249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37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2" name="TextBox 251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4" name="TextBox 253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6" name="TextBox 255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8" name="TextBox 257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27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0" name="TextBox 259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2" name="TextBox 261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4" name="TextBox 263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6" name="TextBox 265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8" name="TextBox 267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0" name="TextBox 269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2" name="TextBox 271"/>
          <p:cNvSpPr txBox="1"/>
          <p:nvPr/>
        </p:nvSpPr>
        <p:spPr>
          <a:xfrm>
            <a:off x="30367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4" name="TextBox 273"/>
          <p:cNvSpPr txBox="1"/>
          <p:nvPr/>
        </p:nvSpPr>
        <p:spPr>
          <a:xfrm>
            <a:off x="34761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6" name="TextBox 275"/>
          <p:cNvSpPr txBox="1"/>
          <p:nvPr/>
        </p:nvSpPr>
        <p:spPr>
          <a:xfrm>
            <a:off x="39155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8" name="TextBox 277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0" name="TextBox 279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2" name="TextBox 281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4" name="TextBox 283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58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6" name="TextBox 285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60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8" name="TextBox 287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0" name="TextBox 289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2" name="TextBox 291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4" name="TextBox 293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295" name="Rectangle 294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6" name="TextBox 295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8" name="TextBox 297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299" name="Rectangle 298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0" name="TextBox 299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39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2" name="TextBox 301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4" name="TextBox 303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46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6" name="TextBox 305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8" name="TextBox 307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0" name="TextBox 309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2" name="TextBox 311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13" name="Rectangle 312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4" name="TextBox 313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58</a:t>
            </a:r>
          </a:p>
        </p:txBody>
      </p:sp>
      <p:sp>
        <p:nvSpPr>
          <p:cNvPr id="315" name="Rectangle 314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6" name="TextBox 315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8" name="TextBox 317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19" name="Rectangle 318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0" name="TextBox 319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2" name="TextBox 321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4" name="TextBox 323"/>
          <p:cNvSpPr txBox="1"/>
          <p:nvPr/>
        </p:nvSpPr>
        <p:spPr>
          <a:xfrm>
            <a:off x="34761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6" name="TextBox 325"/>
          <p:cNvSpPr txBox="1"/>
          <p:nvPr/>
        </p:nvSpPr>
        <p:spPr>
          <a:xfrm>
            <a:off x="39155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8" name="TextBox 327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0" name="TextBox 329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34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2" name="TextBox 331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4" name="TextBox 333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63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6" name="TextBox 335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61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8" name="TextBox 337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0" name="TextBox 339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2" name="TextBox 341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4" name="TextBox 343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6" name="TextBox 345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8" name="TextBox 347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33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0" name="TextBox 349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38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2" name="TextBox 351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4" name="TextBox 353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6" name="TextBox 355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8" name="TextBox 357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28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0" name="TextBox 359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2" name="TextBox 361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4" name="TextBox 363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55</a:t>
            </a:r>
          </a:p>
        </p:txBody>
      </p:sp>
      <p:sp>
        <p:nvSpPr>
          <p:cNvPr id="365" name="Rectangle 364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6" name="TextBox 365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67" name="Rectangle 366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8" name="TextBox 367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47</a:t>
            </a:r>
          </a:p>
        </p:txBody>
      </p:sp>
      <p:sp>
        <p:nvSpPr>
          <p:cNvPr id="369" name="Rectangle 368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0" name="TextBox 369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71" name="Rectangle 370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2" name="TextBox 371"/>
          <p:cNvSpPr txBox="1"/>
          <p:nvPr/>
        </p:nvSpPr>
        <p:spPr>
          <a:xfrm>
            <a:off x="30367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73" name="Rectangle 372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4" name="TextBox 373"/>
          <p:cNvSpPr txBox="1"/>
          <p:nvPr/>
        </p:nvSpPr>
        <p:spPr>
          <a:xfrm>
            <a:off x="34761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75" name="Rectangle 374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6" name="TextBox 375"/>
          <p:cNvSpPr txBox="1"/>
          <p:nvPr/>
        </p:nvSpPr>
        <p:spPr>
          <a:xfrm>
            <a:off x="39155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77" name="Rectangle 376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8" name="TextBox 377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0" name="TextBox 379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381" name="Rectangle 380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2" name="TextBox 381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383" name="Rectangle 382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4" name="TextBox 383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65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6" name="TextBox 385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FFFFFF"/>
                </a:solidFill>
                <a:latin typeface="Calibri"/>
              </a:rPr>
              <a:t>59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8" name="TextBox 387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49</a:t>
            </a:r>
          </a:p>
        </p:txBody>
      </p:sp>
      <p:sp>
        <p:nvSpPr>
          <p:cNvPr id="389" name="Rectangle 388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0" name="TextBox 389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16</a:t>
            </a:r>
          </a:p>
        </p:txBody>
      </p:sp>
      <p:sp>
        <p:nvSpPr>
          <p:cNvPr id="391" name="Rectangle 390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2" name="TextBox 391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393" name="Rectangle 392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4" name="TextBox 393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44</a:t>
            </a:r>
          </a:p>
        </p:txBody>
      </p:sp>
      <p:sp>
        <p:nvSpPr>
          <p:cNvPr id="395" name="Rectangle 394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6" name="TextBox 395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40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8" name="TextBox 397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32</a:t>
            </a:r>
          </a:p>
        </p:txBody>
      </p:sp>
      <p:sp>
        <p:nvSpPr>
          <p:cNvPr id="399" name="Rectangle 398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0" name="TextBox 399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43</a:t>
            </a:r>
          </a:p>
        </p:txBody>
      </p:sp>
      <p:sp>
        <p:nvSpPr>
          <p:cNvPr id="401" name="Rectangle 400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2" name="TextBox 401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48</a:t>
            </a:r>
          </a:p>
        </p:txBody>
      </p:sp>
      <p:sp>
        <p:nvSpPr>
          <p:cNvPr id="403" name="Rectangle 402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4" name="TextBox 403"/>
          <p:cNvSpPr txBox="1"/>
          <p:nvPr/>
        </p:nvSpPr>
        <p:spPr>
          <a:xfrm>
            <a:off x="100672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45</a:t>
            </a:r>
          </a:p>
        </p:txBody>
      </p:sp>
      <p:sp>
        <p:nvSpPr>
          <p:cNvPr id="405" name="Rectangle 404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6" name="TextBox 405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31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8" name="TextBox 407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30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0" name="TextBox 409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42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2" name="TextBox 411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4" name="TextBox 413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7" name="TextBox 416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9" name="TextBox 418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1" name="TextBox 420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3" name="TextBox 422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5" name="TextBox 424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7" name="TextBox 426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28" name="Rectangle 427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9" name="TextBox 428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1" name="TextBox 430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3" name="TextBox 432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5" name="TextBox 434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7" name="TextBox 436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9" name="TextBox 438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1" name="TextBox 440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3" name="TextBox 442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5" name="TextBox 444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7" name="TextBox 446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9" name="TextBox 448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1" name="TextBox 450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3" name="TextBox 452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5" name="TextBox 454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7" name="TextBox 456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9" name="TextBox 458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1" name="TextBox 460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62" name="Rectangle 461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3" name="TextBox 462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64" name="Rectangle 463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5" name="TextBox 464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7" name="TextBox 466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68" name="Rectangle 467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TextBox 468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A28/D29</a:t>
            </a:r>
          </a:p>
        </p:txBody>
      </p:sp>
      <p:sp>
        <p:nvSpPr>
          <p:cNvPr id="470" name="Rectangle 469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1" name="TextBox 470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472" name="Rectangle 471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A25/D25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7" name="TextBox 476"/>
          <p:cNvSpPr txBox="1"/>
          <p:nvPr/>
        </p:nvSpPr>
        <p:spPr>
          <a:xfrm>
            <a:off x="30367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9" name="TextBox 478"/>
          <p:cNvSpPr txBox="1"/>
          <p:nvPr/>
        </p:nvSpPr>
        <p:spPr>
          <a:xfrm>
            <a:off x="34761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80" name="Rectangle 479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1" name="TextBox 480"/>
          <p:cNvSpPr txBox="1"/>
          <p:nvPr/>
        </p:nvSpPr>
        <p:spPr>
          <a:xfrm>
            <a:off x="39155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82" name="Rectangle 481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3" name="TextBox 482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484" name="Rectangle 483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5" name="TextBox 484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486" name="Rectangle 485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7" name="TextBox 486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488" name="Rectangle 487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9" name="TextBox 488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A31/D31</a:t>
            </a:r>
          </a:p>
        </p:txBody>
      </p:sp>
      <p:sp>
        <p:nvSpPr>
          <p:cNvPr id="490" name="Rectangle 489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1" name="TextBox 490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A30/D30</a:t>
            </a:r>
          </a:p>
        </p:txBody>
      </p:sp>
      <p:sp>
        <p:nvSpPr>
          <p:cNvPr id="492" name="Rectangle 491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3" name="TextBox 492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494" name="Rectangle 493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5" name="TextBox 494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498" name="Rectangle 497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500" name="Rectangle 499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1" name="TextBox 500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502" name="Rectangle 501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TextBox 502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504" name="Rectangle 503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5" name="TextBox 504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506" name="Rectangle 505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7" name="TextBox 506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A24/D25</a:t>
            </a:r>
          </a:p>
        </p:txBody>
      </p:sp>
      <p:sp>
        <p:nvSpPr>
          <p:cNvPr id="508" name="Rectangle 507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A14/D13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TextBox 512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514" name="Rectangle 513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TextBox 516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9" name="TextBox 518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A28/D29</a:t>
            </a:r>
          </a:p>
        </p:txBody>
      </p:sp>
      <p:sp>
        <p:nvSpPr>
          <p:cNvPr id="520" name="Rectangle 519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1" name="TextBox 520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A25/D25</a:t>
            </a:r>
          </a:p>
        </p:txBody>
      </p:sp>
      <p:sp>
        <p:nvSpPr>
          <p:cNvPr id="522" name="Rectangle 521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3" name="TextBox 522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A24/D25</a:t>
            </a:r>
          </a:p>
        </p:txBody>
      </p:sp>
      <p:sp>
        <p:nvSpPr>
          <p:cNvPr id="524" name="Rectangle 523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5" name="TextBox 524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26" name="Rectangle 525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7" name="TextBox 526"/>
          <p:cNvSpPr txBox="1"/>
          <p:nvPr/>
        </p:nvSpPr>
        <p:spPr>
          <a:xfrm>
            <a:off x="30367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28" name="Rectangle 527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9" name="TextBox 528"/>
          <p:cNvSpPr txBox="1"/>
          <p:nvPr/>
        </p:nvSpPr>
        <p:spPr>
          <a:xfrm>
            <a:off x="34761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30" name="Rectangle 529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1" name="TextBox 530"/>
          <p:cNvSpPr txBox="1"/>
          <p:nvPr/>
        </p:nvSpPr>
        <p:spPr>
          <a:xfrm>
            <a:off x="39155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32" name="Rectangle 531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3" name="TextBox 532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34" name="Rectangle 533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5" name="TextBox 534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536" name="Rectangle 535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7" name="TextBox 536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9" name="TextBox 538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A32/D31</a:t>
            </a:r>
          </a:p>
        </p:txBody>
      </p:sp>
      <p:sp>
        <p:nvSpPr>
          <p:cNvPr id="540" name="Rectangle 539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1" name="TextBox 540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A32/D31</a:t>
            </a:r>
          </a:p>
        </p:txBody>
      </p:sp>
      <p:sp>
        <p:nvSpPr>
          <p:cNvPr id="542" name="Rectangle 541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3" name="TextBox 542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544" name="Rectangle 543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5" name="TextBox 544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546" name="Rectangle 545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7" name="TextBox 546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548" name="Rectangle 547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9" name="TextBox 548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550" name="Rectangle 549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1" name="TextBox 550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552" name="Rectangle 551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3" name="TextBox 552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554" name="Rectangle 553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5" name="TextBox 554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556" name="Rectangle 555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7" name="TextBox 556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558" name="Rectangle 557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9" name="TextBox 558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560" name="Rectangle 559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1" name="TextBox 560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562" name="Rectangle 561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3" name="TextBox 562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564" name="Rectangle 563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5" name="TextBox 564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566" name="Rectangle 565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7" name="TextBox 566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68" name="Rectangle 567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9" name="TextBox 568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A28/D29</a:t>
            </a:r>
          </a:p>
        </p:txBody>
      </p:sp>
      <p:sp>
        <p:nvSpPr>
          <p:cNvPr id="570" name="Rectangle 569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1" name="TextBox 570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572" name="Rectangle 571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3" name="TextBox 572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574" name="Rectangle 573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5" name="TextBox 574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76" name="Rectangle 575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7" name="TextBox 576"/>
          <p:cNvSpPr txBox="1"/>
          <p:nvPr/>
        </p:nvSpPr>
        <p:spPr>
          <a:xfrm>
            <a:off x="30367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78" name="Rectangle 577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9" name="TextBox 578"/>
          <p:cNvSpPr txBox="1"/>
          <p:nvPr/>
        </p:nvSpPr>
        <p:spPr>
          <a:xfrm>
            <a:off x="34761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80" name="Rectangle 579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1" name="TextBox 580"/>
          <p:cNvSpPr txBox="1"/>
          <p:nvPr/>
        </p:nvSpPr>
        <p:spPr>
          <a:xfrm>
            <a:off x="39155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82" name="Rectangle 581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3" name="TextBox 582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84" name="Rectangle 583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5" name="TextBox 584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586" name="Rectangle 585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7" name="TextBox 586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588" name="Rectangle 587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9" name="TextBox 588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A31/D31</a:t>
            </a:r>
          </a:p>
        </p:txBody>
      </p:sp>
      <p:sp>
        <p:nvSpPr>
          <p:cNvPr id="590" name="Rectangle 589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1" name="TextBox 590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A32/D31</a:t>
            </a:r>
          </a:p>
        </p:txBody>
      </p:sp>
      <p:sp>
        <p:nvSpPr>
          <p:cNvPr id="592" name="Rectangle 591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3" name="TextBox 592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594" name="Rectangle 593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5" name="TextBox 594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596" name="Rectangle 595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7" name="TextBox 596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598" name="Rectangle 597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9" name="TextBox 598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600" name="Rectangle 599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1" name="TextBox 600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A18/D17</a:t>
            </a:r>
          </a:p>
        </p:txBody>
      </p:sp>
      <p:sp>
        <p:nvSpPr>
          <p:cNvPr id="602" name="Rectangle 601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3" name="TextBox 602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04" name="Rectangle 603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5" name="TextBox 604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A18/D18</a:t>
            </a:r>
          </a:p>
        </p:txBody>
      </p:sp>
      <p:sp>
        <p:nvSpPr>
          <p:cNvPr id="606" name="Rectangle 605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7" name="TextBox 606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608" name="Rectangle 607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9" name="TextBox 608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610" name="Rectangle 609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1" name="TextBox 610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A14/D15</a:t>
            </a:r>
          </a:p>
        </p:txBody>
      </p:sp>
      <p:sp>
        <p:nvSpPr>
          <p:cNvPr id="612" name="Rectangle 611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3" name="TextBox 612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14" name="Rectangle 613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5" name="TextBox 614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616" name="Rectangle 615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7" name="TextBox 616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18" name="Rectangle 617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9" name="TextBox 618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A24/D25</a:t>
            </a:r>
          </a:p>
        </p:txBody>
      </p:sp>
      <p:sp>
        <p:nvSpPr>
          <p:cNvPr id="620" name="Rectangle 619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1" name="TextBox 620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A18/D17</a:t>
            </a:r>
          </a:p>
        </p:txBody>
      </p:sp>
      <p:sp>
        <p:nvSpPr>
          <p:cNvPr id="622" name="Rectangle 621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3" name="TextBox 622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A20/D21</a:t>
            </a:r>
          </a:p>
        </p:txBody>
      </p:sp>
      <p:sp>
        <p:nvSpPr>
          <p:cNvPr id="624" name="Rectangle 623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5" name="TextBox 624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26" name="Rectangle 625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7" name="TextBox 626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28" name="Rectangle 627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9" name="TextBox 628"/>
          <p:cNvSpPr txBox="1"/>
          <p:nvPr/>
        </p:nvSpPr>
        <p:spPr>
          <a:xfrm>
            <a:off x="34761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30" name="Rectangle 629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1" name="TextBox 630"/>
          <p:cNvSpPr txBox="1"/>
          <p:nvPr/>
        </p:nvSpPr>
        <p:spPr>
          <a:xfrm>
            <a:off x="39155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32" name="Rectangle 631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3" name="TextBox 632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34" name="Rectangle 633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5" name="TextBox 634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A14/D13</a:t>
            </a:r>
          </a:p>
        </p:txBody>
      </p:sp>
      <p:sp>
        <p:nvSpPr>
          <p:cNvPr id="636" name="Rectangle 635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7" name="TextBox 636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638" name="Rectangle 637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9" name="TextBox 638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A28/D29</a:t>
            </a:r>
          </a:p>
        </p:txBody>
      </p:sp>
      <p:sp>
        <p:nvSpPr>
          <p:cNvPr id="640" name="Rectangle 639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1" name="TextBox 640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A28/D29</a:t>
            </a:r>
          </a:p>
        </p:txBody>
      </p:sp>
      <p:sp>
        <p:nvSpPr>
          <p:cNvPr id="642" name="Rectangle 641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3" name="TextBox 642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644" name="Rectangle 643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5" name="TextBox 644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A9/D9</a:t>
            </a:r>
          </a:p>
        </p:txBody>
      </p:sp>
      <p:sp>
        <p:nvSpPr>
          <p:cNvPr id="646" name="Rectangle 645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7" name="TextBox 646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648" name="Rectangle 647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9" name="TextBox 648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650" name="Rectangle 649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1" name="TextBox 650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652" name="Rectangle 651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3" name="TextBox 652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654" name="Rectangle 653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5" name="TextBox 654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A18/D19</a:t>
            </a:r>
          </a:p>
        </p:txBody>
      </p:sp>
      <p:sp>
        <p:nvSpPr>
          <p:cNvPr id="656" name="Rectangle 655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7" name="TextBox 656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658" name="Rectangle 657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9" name="TextBox 658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660" name="Rectangle 659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1" name="TextBox 660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662" name="Rectangle 661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3" name="TextBox 662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A14/D13</a:t>
            </a:r>
          </a:p>
        </p:txBody>
      </p:sp>
      <p:sp>
        <p:nvSpPr>
          <p:cNvPr id="664" name="Rectangle 663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5" name="TextBox 664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666" name="Rectangle 665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7" name="TextBox 666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68" name="Rectangle 667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9" name="TextBox 668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A27/D27</a:t>
            </a:r>
          </a:p>
        </p:txBody>
      </p:sp>
      <p:sp>
        <p:nvSpPr>
          <p:cNvPr id="670" name="Rectangle 669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1" name="TextBox 670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672" name="Rectangle 671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3" name="TextBox 672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674" name="Rectangle 673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5" name="TextBox 674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7" name="TextBox 676"/>
          <p:cNvSpPr txBox="1"/>
          <p:nvPr/>
        </p:nvSpPr>
        <p:spPr>
          <a:xfrm>
            <a:off x="30367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78" name="Rectangle 677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9" name="TextBox 678"/>
          <p:cNvSpPr txBox="1"/>
          <p:nvPr/>
        </p:nvSpPr>
        <p:spPr>
          <a:xfrm>
            <a:off x="34761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80" name="Rectangle 679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1" name="TextBox 680"/>
          <p:cNvSpPr txBox="1"/>
          <p:nvPr/>
        </p:nvSpPr>
        <p:spPr>
          <a:xfrm>
            <a:off x="39155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82" name="Rectangle 681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3" name="TextBox 682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84" name="Rectangle 683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5" name="TextBox 684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686" name="Rectangle 685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7" name="TextBox 686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688" name="Rectangle 687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9" name="TextBox 688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A29/D29</a:t>
            </a:r>
          </a:p>
        </p:txBody>
      </p:sp>
      <p:sp>
        <p:nvSpPr>
          <p:cNvPr id="690" name="Rectangle 689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1" name="TextBox 690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A30/D30</a:t>
            </a:r>
          </a:p>
        </p:txBody>
      </p:sp>
      <p:sp>
        <p:nvSpPr>
          <p:cNvPr id="692" name="Rectangle 691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3" name="TextBox 692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694" name="Rectangle 693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5" name="TextBox 694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696" name="Rectangle 695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7" name="TextBox 696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698" name="Rectangle 697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9" name="TextBox 698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700" name="Rectangle 699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1" name="TextBox 700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702" name="Rectangle 701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3" name="TextBox 702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04" name="Rectangle 703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5" name="TextBox 704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A20/D19</a:t>
            </a:r>
          </a:p>
        </p:txBody>
      </p:sp>
      <p:sp>
        <p:nvSpPr>
          <p:cNvPr id="706" name="Rectangle 705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7" name="TextBox 706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08" name="Rectangle 707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9" name="TextBox 708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A23/D23</a:t>
            </a:r>
          </a:p>
        </p:txBody>
      </p:sp>
      <p:sp>
        <p:nvSpPr>
          <p:cNvPr id="710" name="Rectangle 709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1" name="TextBox 710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12" name="Rectangle 711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3" name="TextBox 712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5" name="TextBox 714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716" name="Rectangle 715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7" name="TextBox 716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718" name="Rectangle 717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9" name="TextBox 718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A29/D29</a:t>
            </a:r>
          </a:p>
        </p:txBody>
      </p:sp>
      <p:sp>
        <p:nvSpPr>
          <p:cNvPr id="720" name="Rectangle 719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1" name="TextBox 720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22" name="Rectangle 721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3" name="TextBox 722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24" name="Rectangle 723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5" name="TextBox 724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26" name="Rectangle 725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7" name="TextBox 726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28" name="Rectangle 727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9" name="TextBox 728"/>
          <p:cNvSpPr txBox="1"/>
          <p:nvPr/>
        </p:nvSpPr>
        <p:spPr>
          <a:xfrm>
            <a:off x="34761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30" name="Rectangle 729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1" name="TextBox 730"/>
          <p:cNvSpPr txBox="1"/>
          <p:nvPr/>
        </p:nvSpPr>
        <p:spPr>
          <a:xfrm>
            <a:off x="39155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32" name="Rectangle 731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3" name="TextBox 732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734" name="Rectangle 733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5" name="TextBox 734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A17/D17</a:t>
            </a:r>
          </a:p>
        </p:txBody>
      </p:sp>
      <p:sp>
        <p:nvSpPr>
          <p:cNvPr id="736" name="Rectangle 735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7" name="TextBox 736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738" name="Rectangle 737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9" name="TextBox 738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A32/D31</a:t>
            </a:r>
          </a:p>
        </p:txBody>
      </p:sp>
      <p:sp>
        <p:nvSpPr>
          <p:cNvPr id="740" name="Rectangle 739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1" name="TextBox 740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A30/D31</a:t>
            </a:r>
          </a:p>
        </p:txBody>
      </p:sp>
      <p:sp>
        <p:nvSpPr>
          <p:cNvPr id="742" name="Rectangle 741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3" name="TextBox 742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44" name="Rectangle 743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5" name="TextBox 744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46" name="Rectangle 745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7" name="TextBox 746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748" name="Rectangle 747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9" name="TextBox 748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50" name="Rectangle 749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1" name="TextBox 750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752" name="Rectangle 751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3" name="TextBox 752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A16/D17</a:t>
            </a:r>
          </a:p>
        </p:txBody>
      </p:sp>
      <p:sp>
        <p:nvSpPr>
          <p:cNvPr id="754" name="Rectangle 753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5" name="TextBox 754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A19/D19</a:t>
            </a:r>
          </a:p>
        </p:txBody>
      </p:sp>
      <p:sp>
        <p:nvSpPr>
          <p:cNvPr id="756" name="Rectangle 755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7" name="TextBox 756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58" name="Rectangle 757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9" name="TextBox 758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60" name="Rectangle 759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1" name="TextBox 760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762" name="Rectangle 761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3" name="TextBox 762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A14/D14</a:t>
            </a:r>
          </a:p>
        </p:txBody>
      </p:sp>
      <p:sp>
        <p:nvSpPr>
          <p:cNvPr id="764" name="Rectangle 763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5" name="TextBox 764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766" name="Rectangle 765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7" name="TextBox 766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68" name="Rectangle 767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9" name="TextBox 768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A28/D27</a:t>
            </a:r>
          </a:p>
        </p:txBody>
      </p:sp>
      <p:sp>
        <p:nvSpPr>
          <p:cNvPr id="770" name="Rectangle 769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1" name="TextBox 770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72" name="Rectangle 771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3" name="TextBox 772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A24/D23</a:t>
            </a:r>
          </a:p>
        </p:txBody>
      </p:sp>
      <p:sp>
        <p:nvSpPr>
          <p:cNvPr id="774" name="Rectangle 773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5" name="TextBox 774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76" name="Rectangle 775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7" name="TextBox 776"/>
          <p:cNvSpPr txBox="1"/>
          <p:nvPr/>
        </p:nvSpPr>
        <p:spPr>
          <a:xfrm>
            <a:off x="30367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78" name="Rectangle 777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9" name="TextBox 778"/>
          <p:cNvSpPr txBox="1"/>
          <p:nvPr/>
        </p:nvSpPr>
        <p:spPr>
          <a:xfrm>
            <a:off x="34761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80" name="Rectangle 779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1" name="TextBox 780"/>
          <p:cNvSpPr txBox="1"/>
          <p:nvPr/>
        </p:nvSpPr>
        <p:spPr>
          <a:xfrm>
            <a:off x="39155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82" name="Rectangle 781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3" name="TextBox 782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84" name="Rectangle 783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5" name="TextBox 784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86" name="Rectangle 785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7" name="TextBox 786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788" name="Rectangle 787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9" name="TextBox 788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A32/D33</a:t>
            </a:r>
          </a:p>
        </p:txBody>
      </p:sp>
      <p:sp>
        <p:nvSpPr>
          <p:cNvPr id="790" name="Rectangle 789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1" name="TextBox 790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FFFFFF"/>
                </a:solidFill>
                <a:latin typeface="Calibri"/>
              </a:rPr>
              <a:t>A30/D29</a:t>
            </a:r>
          </a:p>
        </p:txBody>
      </p:sp>
      <p:sp>
        <p:nvSpPr>
          <p:cNvPr id="792" name="Rectangle 791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3" name="TextBox 792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A24/D25</a:t>
            </a:r>
          </a:p>
        </p:txBody>
      </p:sp>
      <p:sp>
        <p:nvSpPr>
          <p:cNvPr id="794" name="Rectangle 793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5" name="TextBox 794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A8/D8</a:t>
            </a:r>
          </a:p>
        </p:txBody>
      </p:sp>
      <p:sp>
        <p:nvSpPr>
          <p:cNvPr id="796" name="Rectangle 795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7" name="TextBox 796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798" name="Rectangle 797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9" name="TextBox 798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A22/D22</a:t>
            </a:r>
          </a:p>
        </p:txBody>
      </p:sp>
      <p:sp>
        <p:nvSpPr>
          <p:cNvPr id="800" name="Rectangle 799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1" name="TextBox 800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A20/D20</a:t>
            </a:r>
          </a:p>
        </p:txBody>
      </p:sp>
      <p:sp>
        <p:nvSpPr>
          <p:cNvPr id="802" name="Rectangle 801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3" name="TextBox 802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A16/D16</a:t>
            </a:r>
          </a:p>
        </p:txBody>
      </p:sp>
      <p:sp>
        <p:nvSpPr>
          <p:cNvPr id="804" name="Rectangle 803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5" name="TextBox 804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A22/D21</a:t>
            </a:r>
          </a:p>
        </p:txBody>
      </p:sp>
      <p:sp>
        <p:nvSpPr>
          <p:cNvPr id="806" name="Rectangle 805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7" name="TextBox 806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A24/D24</a:t>
            </a:r>
          </a:p>
        </p:txBody>
      </p:sp>
      <p:sp>
        <p:nvSpPr>
          <p:cNvPr id="808" name="Rectangle 807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9" name="TextBox 808"/>
          <p:cNvSpPr txBox="1"/>
          <p:nvPr/>
        </p:nvSpPr>
        <p:spPr>
          <a:xfrm>
            <a:off x="100672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A22/D23</a:t>
            </a:r>
          </a:p>
        </p:txBody>
      </p:sp>
      <p:sp>
        <p:nvSpPr>
          <p:cNvPr id="810" name="Rectangle 809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1" name="TextBox 810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A16/D15</a:t>
            </a:r>
          </a:p>
        </p:txBody>
      </p:sp>
      <p:sp>
        <p:nvSpPr>
          <p:cNvPr id="812" name="Rectangle 811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3" name="TextBox 812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A15/D15</a:t>
            </a:r>
          </a:p>
        </p:txBody>
      </p:sp>
      <p:sp>
        <p:nvSpPr>
          <p:cNvPr id="814" name="Rectangle 813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5" name="TextBox 814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A21/D21</a:t>
            </a:r>
          </a:p>
        </p:txBody>
      </p:sp>
      <p:sp>
        <p:nvSpPr>
          <p:cNvPr id="816" name="Rectangle 815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7" name="TextBox 816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818" name="Rectangle 817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9" name="TextBox 818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820" name="Rectangle 819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1" name="TextBox 820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822" name="Rectangle 821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3" name="TextBox 822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