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32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arralat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856800"/>
            <a:ext cx="684000" cy="5151600"/>
          </a:xfrm>
          <a:prstGeom prst="rect">
            <a:avLst/>
          </a:prstGeom>
        </p:spPr>
      </p:pic>
      <p:pic>
        <p:nvPicPr>
          <p:cNvPr id="4" name="Picture 3" descr="bris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400" y="424800"/>
            <a:ext cx="2282400" cy="22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200" y="475200"/>
            <a:ext cx="7200000" cy="19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800" b="1" i="0">
                <a:solidFill>
                  <a:srgbClr val="002060"/>
                </a:solidFill>
                <a:latin typeface="Calibri"/>
              </a:rPr>
              <a:t>BRISA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200" y="2376000"/>
            <a:ext cx="7200000" cy="57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4472C4"/>
                </a:solidFill>
                <a:latin typeface="Calibri"/>
              </a:rPr>
              <a:t>Teleconferencia Operacional ATFM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00" y="3531600"/>
            <a:ext cx="720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525252"/>
                </a:solidFill>
                <a:latin typeface="Calibri"/>
              </a:rPr>
              <a:t>Pre-táctico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200" y="4248000"/>
            <a:ext cx="720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607290"/>
                </a:solidFill>
                <a:latin typeface="Calibri"/>
              </a:rPr>
              <a:t>14/05/2026 – 20/05/2026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200" y="4590000"/>
            <a:ext cx="7200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0080C0"/>
                </a:solidFill>
                <a:latin typeface="Calibri"/>
              </a:rPr>
              <a:t>SBGL  ·  SBBR  ·  SBGR  ·  SABE  ·  SACO  ·  SAEZ</a:t>
            </a:r>
          </a:p>
        </p:txBody>
      </p:sp>
      <p:pic>
        <p:nvPicPr>
          <p:cNvPr id="10" name="Picture 9" descr="dom_cgna_p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4856400"/>
            <a:ext cx="1875600" cy="1155600"/>
          </a:xfrm>
          <a:prstGeom prst="rect">
            <a:avLst/>
          </a:prstGeom>
        </p:spPr>
      </p:pic>
      <p:pic>
        <p:nvPicPr>
          <p:cNvPr id="11" name="Picture 10" descr="e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856400"/>
            <a:ext cx="1479600" cy="133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MEDIDAS ATFM PROGRAMADAS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1080" y="1133999"/>
            <a:ext cx="11337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Sem medidas ATFM cadastradas.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ENLACES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23080" y="1133999"/>
            <a:ext cx="11193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A ser preenchido.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80000" y="0"/>
            <a:ext cx="12013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0000" y="1260000"/>
            <a:ext cx="11113200" cy="1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200" b="1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00" y="3168000"/>
            <a:ext cx="11113200" cy="5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0080C0"/>
                </a:solidFill>
                <a:latin typeface="Calibri"/>
              </a:rPr>
              <a:t>SABE  ·  SACO  ·  SAEZ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00" y="3816000"/>
            <a:ext cx="111132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B0C8E8"/>
                </a:solidFill>
                <a:latin typeface="Calibri"/>
              </a:rPr>
              <a:t>14/05/2026 – 20/05/2026</a:t>
            </a:r>
          </a:p>
        </p:txBody>
      </p:sp>
      <p:pic>
        <p:nvPicPr>
          <p:cNvPr id="9" name="Picture 8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00" y="5670001"/>
            <a:ext cx="1800000" cy="1007999"/>
          </a:xfrm>
          <a:prstGeom prst="rect">
            <a:avLst/>
          </a:prstGeom>
        </p:spPr>
      </p:pic>
      <p:pic>
        <p:nvPicPr>
          <p:cNvPr id="10" name="Picture 9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00" y="5670001"/>
            <a:ext cx="1800000" cy="100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(CNS/AGA/INFRAESTRUCTURA AEROPORTUARIA)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8999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8999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8999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080" y="13643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9880" y="13319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V0083/26 NOTAMN Q) SAEF/QPIAU/I/BO/A/000/999/3433S05824W005 A) SABE B) 2603171011 C) 2605142359 E) [US DOD PROCEDURAL NOTAM] INSTRUMENT APPROACH PROCEDURE NOT AUTHORIZED ILS Y RW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880" y="15983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17/03/2026 → 14/05/2026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080" y="18251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79880" y="17927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V0084/26 NOTAMN Q) SAEF/QPIAU/I/BO/A/000/999/3433S05824W005 A) SABE B) 2603171014 C) 2605142359 E) [US DOD PROCEDURAL NOTAM] INSTRUMENT APPROACH PROCEDURE NOT AUTHORIZED VOR RWY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880" y="20591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17/03/2026 → 14/05/2026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080" y="225359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080" y="272855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271080" y="272855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61080" y="272855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9080" y="31029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9880" y="30705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A1750/26 NOTAMNQ) SACF/QMRXX/IV/BO/A/000/999/3119S06413W005A) SACOB) 2605061830 C) 2605242100E) RWY 01 FROM PROGR 1+560M TO PROGR 1+640M SLIPPERY WHEN WET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880" y="33369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06/05/2026 → 24/05/2026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080" y="35637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79880" y="35313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A1756/26 NOTAMR A1693/26Q) SACF/QMNLT/IV/NBO/A/000/999/3118S06412W005A) SACOB) 2605072301 C) 2605312300E) COMMERCIAL APN LTD TO GA AND NON SKED DUE TO SATURACION EXC STATE SAN 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880" y="37977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07/05/2026 → 31/05/2026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080" y="399215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080" y="446711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ectangle 29"/>
          <p:cNvSpPr/>
          <p:nvPr/>
        </p:nvSpPr>
        <p:spPr>
          <a:xfrm>
            <a:off x="271080" y="446711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361080" y="446711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080" y="48415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479880" y="48091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A1248/26 NOTAMNQ) SAEF/QMXLC/IV/BO/A/000/999/3449S05832W005A) SAEZB) 2604011100 C) 2606300300E) TWY G BTN TWY C AND TWY D CLSD WIP MAINT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880" y="50755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01/04/2026 → 30/06/2026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9080" y="53023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479880" y="52699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A1790/26 NOTAMR A1736/26Q) SAEF/QMRLC/IV/NBO/A/000/999/3449S05832W005A) SAEZB) 2605081843 C) 2605152200D) 08, 11, 13, 15 1600-2200 12 AND 14 1000-2200E) RWY 17/35 CLSD WIP MAINT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880" y="55363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08/05/2026 → 15/05/2026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080" y="573071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Rectangle 170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TextBox 264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7" name="TextBox 266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TextBox 324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TextBox 326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TextBox 328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1" name="TextBox 330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3" name="TextBox 332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5" name="TextBox 334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7" name="TextBox 336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9" name="TextBox 338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1" name="TextBox 340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3" name="TextBox 342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5" name="TextBox 344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7" name="TextBox 346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9" name="TextBox 348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1" name="TextBox 350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3" name="TextBox 352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5" name="TextBox 354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7" name="TextBox 356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9" name="TextBox 358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1" name="TextBox 360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TextBox 364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6" name="TextBox 415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8" name="TextBox 417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0" name="TextBox 419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2" name="TextBox 421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TextBox 423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TextBox 425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TextBox 427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0" name="TextBox 429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2" name="TextBox 431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4" name="TextBox 433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6" name="TextBox 435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8" name="TextBox 437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0" name="TextBox 439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2" name="TextBox 441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4" name="TextBox 443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6" name="TextBox 445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8" name="TextBox 447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0" name="TextBox 449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2" name="TextBox 451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4" name="TextBox 453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6" name="TextBox 455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8" name="TextBox 457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0" name="TextBox 459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2" name="TextBox 461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TextBox 467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69" name="Rectangle 468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TextBox 471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4" name="Rectangle 473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Rectangle 474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6" name="TextBox 475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7" name="Rectangle 476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8" name="TextBox 477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0" name="TextBox 479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481" name="Rectangle 480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2" name="TextBox 481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83" name="Rectangle 482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4" name="TextBox 483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485" name="Rectangle 484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TextBox 493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6" name="TextBox 495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01" name="Rectangle 500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TextBox 509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TextBox 511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5" name="Rectangle 514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6" name="TextBox 515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Rectangle 571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Rectangle 572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TextBox 575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77" name="Rectangle 576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8" name="TextBox 577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79" name="Rectangle 578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0" name="TextBox 579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81" name="Rectangle 580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2" name="TextBox 581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83" name="Rectangle 582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4" name="TextBox 583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85" name="Rectangle 584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6" name="TextBox 585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87" name="Rectangle 586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TextBox 593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5" name="Rectangle 594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TextBox 595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97" name="Rectangle 596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TextBox 597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9" name="Rectangle 598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TextBox 609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1" name="Rectangle 610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2" name="TextBox 611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13" name="Rectangle 612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TextBox 667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69" name="Rectangle 668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0" name="TextBox 669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1" name="Rectangle 670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2" name="TextBox 671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3" name="Rectangle 672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4" name="TextBox 673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75" name="Rectangle 674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6" name="TextBox 675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7" name="Rectangle 676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8" name="TextBox 677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79" name="Rectangle 678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TextBox 679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81" name="Rectangle 680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TextBox 681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83" name="Rectangle 682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TextBox 709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1" name="Rectangle 710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2" name="TextBox 711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13" name="Rectangle 712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4" name="TextBox 713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15" name="Rectangle 714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6" name="TextBox 715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17" name="Rectangle 716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23" name="Rectangle 722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4" name="TextBox 723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25" name="Rectangle 724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6" name="TextBox 725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7" name="Rectangle 726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8" name="TextBox 727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9" name="Rectangle 728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0" name="TextBox 729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2" name="TextBox 731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4" name="TextBox 733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6" name="TextBox 735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37" name="Rectangle 736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8" name="TextBox 737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39" name="Rectangle 738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0" name="TextBox 739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1" name="Rectangle 740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2" name="TextBox 741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4" name="TextBox 743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5" name="Rectangle 744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6" name="TextBox 745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47" name="Rectangle 746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8" name="TextBox 747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749" name="Rectangle 748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0" name="TextBox 749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2" name="TextBox 751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753" name="Rectangle 752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4" name="TextBox 753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55" name="Rectangle 754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TextBox 757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59" name="Rectangle 758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0" name="TextBox 759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1" name="Rectangle 760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2" name="TextBox 761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63" name="Rectangle 762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4" name="TextBox 763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65" name="Rectangle 764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6" name="TextBox 765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67" name="Rectangle 766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8" name="TextBox 767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69" name="Rectangle 768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0" name="TextBox 769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71" name="Rectangle 770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2" name="TextBox 771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73" name="Rectangle 772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4" name="TextBox 773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75" name="Rectangle 774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6" name="TextBox 775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77" name="Rectangle 776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8" name="TextBox 777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79" name="Rectangle 778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0" name="TextBox 779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81" name="Rectangle 780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2" name="TextBox 781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83" name="Rectangle 782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4" name="TextBox 783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85" name="Rectangle 784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6" name="TextBox 785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87" name="Rectangle 786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8" name="TextBox 787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89" name="Rectangle 788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0" name="TextBox 789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91" name="Rectangle 790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2" name="TextBox 791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93" name="Rectangle 792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4" name="TextBox 793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95" name="Rectangle 794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6" name="TextBox 795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97" name="Rectangle 796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8" name="TextBox 797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9" name="Rectangle 798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0" name="TextBox 799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801" name="Rectangle 800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2" name="TextBox 801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803" name="Rectangle 802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4" name="TextBox 803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805" name="Rectangle 804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6" name="TextBox 805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807" name="Rectangle 806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8" name="TextBox 807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809" name="Rectangle 808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0" name="TextBox 809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2" name="TextBox 811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4" name="TextBox 813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6" name="TextBox 815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Rectangle 69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Rectangle 70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Rectangle 71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Rectangle 72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Rectangle 108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0" name="TextBox 109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2" name="TextBox 111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4" name="Rectangle 113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Rectangle 114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6" name="Rectangle 115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Rectangle 116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8" name="Rectangle 117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Rectangle 130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Rectangle 139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Rectangle 146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Rectangle 153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Rectangle 154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Rectangle 155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Rectangle 156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Rectangle 157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Rectangle 158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TextBox 171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4" name="TextBox 173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6" name="TextBox 175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8" name="Rectangle 177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Rectangle 196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8" name="Rectangle 19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Rectangle 200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2" name="Rectangle 201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Rectangle 202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4" name="TextBox 203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6" name="TextBox 205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8" name="TextBox 207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0" name="TextBox 209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2" name="TextBox 211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4" name="TextBox 213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6" name="TextBox 215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TextBox 219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Rectangle 221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Rectangle 232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Rectangle 239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Rectangle 240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Rectangle 241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Rectangle 242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Rectangle 243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Rectangle 244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Rectangle 267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Rectangle 274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6" name="TextBox 275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8" name="TextBox 277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0" name="Rectangle 279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Rectangle 284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6" name="Rectangle 28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Rectangle 28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8" name="Rectangle 287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Rectangle 288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0" name="TextBox 289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2" name="TextBox 291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4" name="Rectangle 293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Rectangle 302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4" name="TextBox 303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6" name="TextBox 305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8" name="Rectangle 307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Rectangle 324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Rectangle 325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Rectangle 326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Rectangle 327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Rectangle 328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3" name="TextBox 41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5" name="TextBox 41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Rectangle 422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Rectangle 423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Rectangle 424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Rectangle 425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Rectangle 426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Rectangle 427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Rectangle 462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Rectangle 467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Rectangle 468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Rectangle 46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Rectangle 470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Rectangle 471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Rectangle 484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Rectangle 493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Rectangle 50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Rectangle 507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Rectangle 508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Rectangle 509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Rectangle 510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Rectangle 51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Rectangle 512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15" name="Rectangle 514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6" name="TextBox 515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Rectangle 531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Rectangle 550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Rectangle 551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Rectangle 554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Rectangle 555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Rectangle 556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TextBox 571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3" name="Rectangle 572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Rectangle 575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Rectangle 586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Rectangle 59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Rectangle 594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Rectangle 595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Rectangle 596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Rectangle 597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Rectangle 598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TextBox 609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1" name="Rectangle 610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2" name="TextBox 611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3" name="Rectangle 612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Rectangle 621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Rectangle 628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Rectangle 633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Rectangle 638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Rectangle 63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Rectangle 640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Rectangle 641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Rectangle 642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Rectangle 647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Rectangle 656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Rectangle 661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Rectangle 678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Rectangle 679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Rectangle 680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Rectangle 6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Rectangle 682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TextBox 709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11" name="Rectangle 710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2" name="TextBox 711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13" name="Rectangle 712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4" name="TextBox 713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15" name="Rectangle 714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6" name="TextBox 715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717" name="Rectangle 716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TextBox 170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TextBox 264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7" name="TextBox 266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TextBox 324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TextBox 326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TextBox 328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1" name="TextBox 330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3" name="TextBox 332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5" name="TextBox 334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7" name="TextBox 336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9" name="TextBox 338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1" name="TextBox 340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3" name="TextBox 342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5" name="TextBox 344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7" name="TextBox 346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9" name="TextBox 348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1" name="TextBox 350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3" name="TextBox 352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5" name="TextBox 354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7" name="TextBox 356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9" name="TextBox 358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1" name="TextBox 360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TextBox 364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Rectangle 40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6" name="TextBox 40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8" name="TextBox 40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22" name="Rectangle 521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24" name="Rectangle 523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6" name="Rectangle 525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8" name="Rectangle 527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30" name="Rectangle 52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32" name="Rectangle 531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TextBox 550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2" name="Rectangle 551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TextBox 554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56" name="Rectangle 555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TextBox 556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8" name="Rectangle 557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9" name="TextBox 558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1" name="TextBox 560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62" name="Rectangle 561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TextBox 564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66" name="Rectangle 565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7" name="TextBox 566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9" name="TextBox 568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TextBox 61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1" name="TextBox 62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2" name="Rectangle 62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TextBox 628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30" name="Rectangle 629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1" name="TextBox 630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2" name="Rectangle 631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3" name="TextBox 632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34" name="Rectangle 633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TextBox 638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TextBox 640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42" name="Rectangle 641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TextBox 642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4" name="Rectangle 643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5" name="TextBox 644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6" name="Rectangle 645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7" name="TextBox 646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48" name="Rectangle 647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TextBox 656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TextBox 660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TextBox 754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56" name="Rectangle 755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7" name="TextBox 756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58" name="Rectangle 757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Rectangle 808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0" name="TextBox 809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2" name="TextBox 811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4" name="TextBox 813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6" name="TextBox 815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7" name="Rectangle 816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8" name="TextBox 817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19" name="Rectangle 818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0" name="TextBox 819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21" name="Rectangle 820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2" name="TextBox 821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80000" y="0"/>
            <a:ext cx="12013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0000" y="1260000"/>
            <a:ext cx="11113200" cy="1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200" b="1" i="0">
                <a:solidFill>
                  <a:srgbClr val="FFFFFF"/>
                </a:solidFill>
                <a:latin typeface="Calibri"/>
              </a:rPr>
              <a:t>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00" y="3168000"/>
            <a:ext cx="11113200" cy="5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0080C0"/>
                </a:solidFill>
                <a:latin typeface="Calibri"/>
              </a:rPr>
              <a:t>SBGL  ·  SBBR  ·  SBGR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00" y="3816000"/>
            <a:ext cx="111132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B0C8E8"/>
                </a:solidFill>
                <a:latin typeface="Calibri"/>
              </a:rPr>
              <a:t>14/05/2026 – 20/05/2026</a:t>
            </a:r>
          </a:p>
        </p:txBody>
      </p:sp>
      <p:pic>
        <p:nvPicPr>
          <p:cNvPr id="9" name="Picture 8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00" y="5670001"/>
            <a:ext cx="1800000" cy="100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MEDIDAS ATFM PROGRAMADAS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1080" y="1133999"/>
            <a:ext cx="11337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Sem medidas ATFM cadastradas.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ENLACES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23080" y="1133999"/>
            <a:ext cx="11193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A ser preenchido.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(CNS/AGA/INFRAESTRUCTURA AEROPORTUARIA)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8999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8999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8999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080" y="13643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9880" y="13319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V0175/25 NOTAMN Q) SBCW/QPICH/I/BO/A/000/999/2248S04314W005 A) SBGL B) 2510030001 C) 2610032359 E) [US DOD PROCEDURAL NOTAM] INSTRUMENT APPROACH PROCEDURE CHANGED ILS X OR LOC 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880" y="15983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03/10/2025 → 03/10/2026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080" y="18251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9880" y="17927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K0287/26 NOTAMNQ) SBCW/QNMAS/IV/BO/AE/000/999/2243S04251W040A) SBGLB) 2603132129 C) 2606112359E) VOR/DME PCX FREQ 114.6 MHZ U/S BTN RDL 045-055 AND 215-235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880" y="20591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13/03/2026 → 11/06/2026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080" y="225359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080" y="272855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271080" y="272855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1080" y="272855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080" y="31029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9880" y="30705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J0142/26 NOTAMR J1168/25Q) SBBS/QWBLW/IV/M/W/035/065/1546S04750W002A) SBBRB) 2602251618 C) 2605252047D) FEB 25 1618-2138 FEB 26-MAY 25 SR-SSE) AEROBATICS SUBJ AUTH/COOR BRASILIA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880" y="33369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25/02/2026 → 25/05/2026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080" y="35637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479880" y="35313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J0144/26 NOTAMR J0143/26Q) SBBS/QWELW/IV/BO/W/000/045/1554S04741W011A) SBBRB) 2602252014 C) 2605252047D) FEB 25 2013-2047 FEB 26-MAY 25 SR-SSE) EXER (PARAMOTOR FLIGHT, PARATRIKE)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880" y="37977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25/02/2026 → 25/05/2026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080" y="399215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1080" y="446711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271080" y="446711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61080" y="446711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9080" y="48415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479880" y="48091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J1192/25 NOTAMNQ) SBBS/QMBCH/IV/BO/A/000/999/2326S04628W005A) SBGRB) 2512281853 C) PERME) BEARING STRENGTH CHANGED TO:1- RWY 10L/28R: PCR 790/F/C/X/T;2- RWY 10R/28L: PCR 810/F/C/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880" y="50755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28/12/2025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080" y="53023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479880" y="52699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J0177/26 NOTAMNQ) SBBS/QOBCE/IV/M/AE/000/999/2326S04628W005A) SBGRB) 2603130000 C) 2606112359E) OBST ERECTED (CRANE) LGTD COORD 232515.01S/0462706.69W, HGT 45M (148FT), ALT OTP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880" y="55363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13/03/2026 → 11/06/2026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080" y="573071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Rectangle 122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0" name="TextBox 129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TextBox 139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2" name="TextBox 141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4" name="TextBox 143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6" name="TextBox 145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TextBox 153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TextBox 155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TextBox 157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Rectangle 220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TextBox 221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4" name="TextBox 223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6" name="TextBox 225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8" name="TextBox 227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0" name="TextBox 229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2" name="TextBox 231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TextBox 239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TextBox 241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TextBox 243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TextBox 267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0" name="Rectangle 269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Rectangle 318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Rectangle 367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6" name="TextBox 415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8" name="TextBox 417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0" name="TextBox 419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2" name="TextBox 421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TextBox 423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TextBox 425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TextBox 427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0" name="TextBox 429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2" name="TextBox 431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4" name="TextBox 433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6" name="TextBox 435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8" name="TextBox 437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0" name="TextBox 439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2" name="TextBox 441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4" name="TextBox 443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6" name="TextBox 445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8" name="TextBox 447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0" name="TextBox 449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2" name="TextBox 451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4" name="TextBox 453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6" name="TextBox 455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8" name="TextBox 457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0" name="TextBox 459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2" name="TextBox 461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TextBox 467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69" name="Rectangle 468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Rectangle 471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Rectangle 520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Rectangle 56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Rectangle 618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Rectangle 667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Rectangle 716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23" name="Rectangle 722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4" name="TextBox 723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25" name="Rectangle 724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6" name="TextBox 725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727" name="Rectangle 726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8" name="TextBox 727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29" name="Rectangle 728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0" name="TextBox 729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2" name="TextBox 731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4" name="TextBox 733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6" name="TextBox 735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37" name="Rectangle 736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8" name="TextBox 737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39" name="Rectangle 738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0" name="TextBox 739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41" name="Rectangle 740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2" name="TextBox 741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4" name="TextBox 743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45" name="Rectangle 744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6" name="TextBox 745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47" name="Rectangle 746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8" name="TextBox 747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49" name="Rectangle 748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0" name="TextBox 749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2" name="TextBox 751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53" name="Rectangle 752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4" name="TextBox 753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55" name="Rectangle 754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TextBox 757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59" name="Rectangle 758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0" name="TextBox 759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61" name="Rectangle 760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2" name="TextBox 761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63" name="Rectangle 762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4" name="TextBox 763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65" name="Rectangle 764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6" name="Rectangle 765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TextBox 808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Rectangle 120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2" name="TextBox 121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Rectangle 123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Rectangle 168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Rectangle 216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Rectangle 219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Rectangle 264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Rectangle 267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Rectangle 31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8" name="TextBox 317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Rectangle 361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Rectangle 364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TextBox 367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0" name="TextBox 369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2" name="TextBox 371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4" name="TextBox 373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6" name="TextBox 375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8" name="TextBox 377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0" name="TextBox 379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2" name="TextBox 381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4" name="TextBox 383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6" name="TextBox 385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8" name="TextBox 387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0" name="TextBox 389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2" name="TextBox 391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4" name="TextBox 393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6" name="TextBox 395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8" name="TextBox 397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0" name="TextBox 399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2" name="TextBox 401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3" name="TextBox 412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5" name="TextBox 414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Rectangle 468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TextBox 471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4" name="TextBox 473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75" name="Rectangle 474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6" name="TextBox 475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477" name="Rectangle 476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8" name="TextBox 477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0" name="TextBox 479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481" name="Rectangle 480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2" name="TextBox 481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83" name="Rectangle 482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4" name="TextBox 483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85" name="Rectangle 484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TextBox 493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6" name="TextBox 495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01" name="Rectangle 500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TextBox 509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TextBox 511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Rectangle 513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Rectangle 516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Rectangle 561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Rectangle 564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TextBox 571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A20/D21</a:t>
            </a:r>
          </a:p>
        </p:txBody>
      </p:sp>
      <p:sp>
        <p:nvSpPr>
          <p:cNvPr id="573" name="Rectangle 572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TextBox 575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77" name="Rectangle 576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8" name="TextBox 577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79" name="Rectangle 578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0" name="TextBox 579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1" name="Rectangle 580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2" name="TextBox 581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83" name="Rectangle 582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4" name="TextBox 583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5" name="Rectangle 584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6" name="TextBox 585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87" name="Rectangle 586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TextBox 593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95" name="Rectangle 594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TextBox 595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597" name="Rectangle 596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TextBox 597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99" name="Rectangle 598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Rectangle 609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Rectangle 612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Rectangle 65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Rectangle 660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TextBox 667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69" name="Rectangle 668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0" name="TextBox 669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71" name="Rectangle 670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2" name="TextBox 671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73" name="Rectangle 672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4" name="TextBox 673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5" name="Rectangle 674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6" name="TextBox 675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77" name="Rectangle 676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8" name="TextBox 677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79" name="Rectangle 678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TextBox 679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81" name="Rectangle 680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TextBox 681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83" name="Rectangle 682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Rectangle 709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Rectangle 754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Rectangle 757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" name="TextBox 75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" name="TextBox 77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" name="TextBox 79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" name="TextBox 81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4" name="TextBox 83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6" name="TextBox 85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8" name="TextBox 87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0" name="TextBox 89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2" name="TextBox 91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4" name="TextBox 93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6" name="TextBox 95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8" name="TextBox 97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0" name="TextBox 99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2" name="TextBox 101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4" name="TextBox 103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6" name="TextBox 105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8" name="TextBox 107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0" name="TextBox 109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2" name="TextBox 111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4" name="TextBox 113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6" name="TextBox 115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8" name="TextBox 117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0" name="TextBox 119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2" name="TextBox 121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0" name="TextBox 129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TextBox 139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2" name="TextBox 141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4" name="TextBox 143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6" name="TextBox 145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TextBox 153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TextBox 155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TextBox 157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TextBox 171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4" name="TextBox 173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6" name="TextBox 175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8" name="TextBox 177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0" name="TextBox 179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2" name="TextBox 181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4" name="TextBox 183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6" name="TextBox 185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8" name="TextBox 187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0" name="TextBox 189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2" name="TextBox 191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4" name="TextBox 193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6" name="TextBox 195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8" name="TextBox 197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0" name="TextBox 199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36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2" name="TextBox 201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4" name="TextBox 203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6" name="TextBox 205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8" name="TextBox 207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0" name="TextBox 209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2" name="TextBox 211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4" name="TextBox 213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6" name="TextBox 215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TextBox 219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TextBox 221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4" name="TextBox 223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6" name="TextBox 225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8" name="TextBox 227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0" name="TextBox 229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2" name="TextBox 231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TextBox 239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TextBox 241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TextBox 243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37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TextBox 267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0" name="TextBox 269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2" name="TextBox 271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4" name="TextBox 273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6" name="TextBox 275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8" name="TextBox 277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0" name="TextBox 279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2" name="TextBox 281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4" name="TextBox 283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58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6" name="TextBox 285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60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8" name="TextBox 287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0" name="TextBox 289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2" name="TextBox 291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4" name="TextBox 293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6" name="TextBox 295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8" name="TextBox 297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0" name="TextBox 299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2" name="TextBox 301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4" name="TextBox 303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6" name="TextBox 305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8" name="TextBox 307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0" name="TextBox 309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2" name="TextBox 311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3" name="Rectangle 312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4" name="TextBox 313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58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6" name="TextBox 315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8" name="TextBox 317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61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38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55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TextBox 367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0" name="TextBox 369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2" name="TextBox 371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4" name="TextBox 373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6" name="TextBox 375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8" name="TextBox 377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0" name="TextBox 379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2" name="TextBox 381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4" name="TextBox 383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65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6" name="TextBox 385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59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8" name="TextBox 387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0" name="TextBox 389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2" name="TextBox 391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4" name="TextBox 393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6" name="TextBox 395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8" name="TextBox 397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0" name="TextBox 399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2" name="TextBox 401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4" name="TextBox 403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6" name="TextBox 40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8" name="TextBox 40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A25/D25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A31/D31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A30/D30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A25/D25</a:t>
            </a:r>
          </a:p>
        </p:txBody>
      </p:sp>
      <p:sp>
        <p:nvSpPr>
          <p:cNvPr id="522" name="Rectangle 521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524" name="Rectangle 523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26" name="Rectangle 525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28" name="Rectangle 527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30" name="Rectangle 52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32" name="Rectangle 531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TextBox 550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52" name="Rectangle 551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TextBox 554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56" name="Rectangle 555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TextBox 556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558" name="Rectangle 557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9" name="TextBox 558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1" name="TextBox 560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562" name="Rectangle 561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TextBox 564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66" name="Rectangle 565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7" name="TextBox 566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9" name="TextBox 568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A31/D31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A18/D18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TextBox 61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1" name="TextBox 62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22" name="Rectangle 62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A20/D21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TextBox 628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30" name="Rectangle 629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1" name="TextBox 630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32" name="Rectangle 631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3" name="TextBox 632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34" name="Rectangle 633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TextBox 638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TextBox 640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642" name="Rectangle 641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TextBox 642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44" name="Rectangle 643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5" name="TextBox 644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46" name="Rectangle 645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7" name="TextBox 646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48" name="Rectangle 647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A18/D19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TextBox 656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TextBox 660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A27/D27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A29/D29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A30/D30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A29/D29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A30/D31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TextBox 754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A19/D19</a:t>
            </a:r>
          </a:p>
        </p:txBody>
      </p:sp>
      <p:sp>
        <p:nvSpPr>
          <p:cNvPr id="756" name="Rectangle 755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7" name="TextBox 756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58" name="Rectangle 757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A32/D33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A30/D29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TextBox 808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810" name="Rectangle 809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1" name="TextBox 810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812" name="Rectangle 811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3" name="TextBox 812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814" name="Rectangle 813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5" name="TextBox 814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816" name="Rectangle 815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7" name="TextBox 816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8" name="Rectangle 817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9" name="TextBox 818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20" name="Rectangle 819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1" name="TextBox 820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22" name="Rectangle 821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3" name="TextBox 822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