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6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arralater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00" y="856800"/>
            <a:ext cx="684000" cy="5151600"/>
          </a:xfrm>
          <a:prstGeom prst="rect">
            <a:avLst/>
          </a:prstGeom>
        </p:spPr>
      </p:pic>
      <p:pic>
        <p:nvPicPr>
          <p:cNvPr id="4" name="Picture 3" descr="brisa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8400" y="424800"/>
            <a:ext cx="2282400" cy="226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91200" y="475200"/>
            <a:ext cx="7200000" cy="19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800" b="1" i="0">
                <a:solidFill>
                  <a:srgbClr val="002060"/>
                </a:solidFill>
                <a:latin typeface="Calibri"/>
              </a:rPr>
              <a:t>BRISA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1200" y="2376000"/>
            <a:ext cx="720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4472C4"/>
                </a:solidFill>
                <a:latin typeface="Calibri"/>
              </a:rPr>
              <a:t>Teleconferencia Operacional ATFM SAM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1200" y="35316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525252"/>
                </a:solidFill>
                <a:latin typeface="Calibri"/>
              </a:rPr>
              <a:t>Pre-táctico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1200" y="4248000"/>
            <a:ext cx="72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07290"/>
                </a:solidFill>
                <a:latin typeface="Calibri"/>
              </a:rPr>
              <a:t>12/05/2026 – 18/05/2026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91200" y="45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80C0"/>
                </a:solidFill>
                <a:latin typeface="Calibri"/>
              </a:rPr>
              <a:t>SBGL  ·  SBBR  ·  SBGR</a:t>
            </a:r>
          </a:p>
        </p:txBody>
      </p:sp>
      <p:pic>
        <p:nvPicPr>
          <p:cNvPr id="10" name="Picture 9" descr="dom_cgna_peq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0000" y="4856400"/>
            <a:ext cx="1875600" cy="1155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MEDIDAS ATFM PROGRAMADAS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BRA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12/05/2026 – 18/05/2026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1080" y="1133999"/>
            <a:ext cx="11337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Sem medidas ATFM cadastradas.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ENLACES WEB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BRA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12/05/2026 – 18/05/2026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3080" y="1133999"/>
            <a:ext cx="11193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A ser preenchido.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80000" y="0"/>
            <a:ext cx="1201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1260000"/>
            <a:ext cx="11113200" cy="1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200" b="1" i="0">
                <a:solidFill>
                  <a:srgbClr val="FFFFFF"/>
                </a:solidFill>
                <a:latin typeface="Calibri"/>
              </a:rPr>
              <a:t>BRA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0000" y="3168000"/>
            <a:ext cx="1111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0080C0"/>
                </a:solidFill>
                <a:latin typeface="Calibri"/>
              </a:rPr>
              <a:t>SBGL  ·  SBBR  ·  SBGR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3816000"/>
            <a:ext cx="111132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B0C8E8"/>
                </a:solidFill>
                <a:latin typeface="Calibri"/>
              </a:rPr>
              <a:t>12/05/2026 – 18/05/2026</a:t>
            </a:r>
          </a:p>
        </p:txBody>
      </p:sp>
      <p:pic>
        <p:nvPicPr>
          <p:cNvPr id="9" name="Picture 8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7200" y="5670001"/>
            <a:ext cx="1800000" cy="10079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(CNS/AGA/INFRAESTRUCTURA AEROPORTUARIA)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12/05/2026 – 18/05/2026</a:t>
            </a:r>
          </a:p>
        </p:txBody>
      </p:sp>
      <p:pic>
        <p:nvPicPr>
          <p:cNvPr id="7" name="Picture 6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89999"/>
            <a:ext cx="11697840" cy="161256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8999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8999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SBGL – GALEAO ANTONIO CARLOS JOBIM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9080" y="1364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9880" y="1331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V0175/25 NOTAMN Q) SBCW/QPICH/I/BO/A/000/999/2248S04314W005 A) SBGL B) 2510030001 C) 2610032359 E) [US DOD PROCEDURAL NOTAM] INSTRUMENT APPROACH PROCEDURE CHANGED ILS X OR LOC X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9880" y="1598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03/10/2025 → 03/10/2026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9080" y="18251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9880" y="17927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K0287/26 NOTAMNQ) SBCW/QNMAS/IV/BO/AE/000/999/2243S04251W040A) SBGLB) 2603132129 C) 2606112359E) VOR/DME PCX FREQ 114.6 MHZ U/S BTN RDL 045-055 AND 215-235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9880" y="20591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13/03/2026 → 11/06/2026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9080" y="2253599"/>
            <a:ext cx="1148184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07290"/>
                </a:solidFill>
                <a:latin typeface="Calibri"/>
              </a:rPr>
              <a:t>…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1080" y="2728559"/>
            <a:ext cx="11697840" cy="161256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271080" y="272855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61080" y="272855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SBBR – PRESIDENTE JUSCELINO KUBITSCHEK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79080" y="310295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9880" y="307055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J0142/26 NOTAMR J1168/25Q) SBBS/QWBLW/IV/M/W/035/065/1546S04750W002A) SBBRB) 2602251618 C) 2605252047D) FEB 25 1618-2138 FEB 26-MAY 25 SR-SSE) AEROBATICS SUBJ AUTH/COOR BRASILIA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9880" y="333695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25/02/2026 → 25/05/2026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79080" y="356375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79880" y="353135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J0144/26 NOTAMR J0143/26Q) SBBS/QWELW/IV/BO/W/000/045/1554S04741W011A) SBBRB) 2602252014 C) 2605252047D) FEB 25 2013-2047 FEB 26-MAY 25 SR-SSE) EXER (PARAMOTOR FLIGHT, PARATRIKE)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9880" y="379775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25/02/2026 → 25/05/2026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79080" y="3992159"/>
            <a:ext cx="1148184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07290"/>
                </a:solidFill>
                <a:latin typeface="Calibri"/>
              </a:rPr>
              <a:t>…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1080" y="4467119"/>
            <a:ext cx="11697840" cy="161256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271080" y="446711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361080" y="446711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SBGR – GUARULHOS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79080" y="484151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79880" y="480911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J1192/25 NOTAMNQ) SBBS/QMBCH/IV/BO/A/000/999/2326S04628W005A) SBGRB) 2512281853 C) PERME) BEARING STRENGTH CHANGED TO:1- RWY 10L/28R: PCR 790/F/C/X/T;2- RWY 10R/28L: PCR 810/F/C/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79880" y="507551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28/12/2025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79080" y="530231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79880" y="526991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J0177/26 NOTAMNQ) SBBS/QOBCE/IV/M/AE/000/999/2326S04628W005A) SBGRB) 2603130000 C) 2606112359E) OBST ERECTED (CRANE) LGTD COORD 232515.01S/0462706.69W, HGT 45M (148FT), ALT OTP 7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9880" y="553631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13/03/2026 → 11/06/2026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79080" y="5730719"/>
            <a:ext cx="1148184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07290"/>
                </a:solidFill>
                <a:latin typeface="Calibri"/>
              </a:rPr>
              <a:t>…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12/05/2026 – 18/05/2026</a:t>
            </a:r>
          </a:p>
        </p:txBody>
      </p:sp>
      <p:pic>
        <p:nvPicPr>
          <p:cNvPr id="7" name="Picture 6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SBGL – GALEAO ANTONIO CARLOS JOBIM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12/05/2026 – 18/05/2026</a:t>
            </a:r>
          </a:p>
        </p:txBody>
      </p:sp>
      <p:pic>
        <p:nvPicPr>
          <p:cNvPr id="7" name="Picture 6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SBBR – PRESIDENTE JUSCELINO KUBITSCHEK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12/05/2026 – 18/05/2026</a:t>
            </a:r>
          </a:p>
        </p:txBody>
      </p:sp>
      <p:pic>
        <p:nvPicPr>
          <p:cNvPr id="7" name="Picture 6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SBGR – GUARULHOS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SBGL – GALEAO ANTONIO CARLOS JOBIM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12/05/2026 – 18/05/2026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39155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6" name="Rectangle 75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43549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84" name="Rectangle 83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86" name="Rectangle 85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88" name="Rectangle 87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90" name="Rectangle 89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92" name="Rectangle 91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94" name="Rectangle 93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96" name="Rectangle 95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98" name="Rectangle 97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TextBox 104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TextBox 112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TextBox 114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TextBox 116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TextBox 118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TextBox 120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39155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TextBox 125"/>
          <p:cNvSpPr txBox="1"/>
          <p:nvPr/>
        </p:nvSpPr>
        <p:spPr>
          <a:xfrm>
            <a:off x="43549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TextBox 133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TextBox 147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TextBox 153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TextBox 155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TextBox 159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TextBox 161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TextBox 172"/>
          <p:cNvSpPr txBox="1"/>
          <p:nvPr/>
        </p:nvSpPr>
        <p:spPr>
          <a:xfrm>
            <a:off x="39155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TextBox 174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TextBox 176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TextBox 178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TextBox 180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TextBox 182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TextBox 184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TextBox 186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TextBox 188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TextBox 190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TextBox 192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TextBox 194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TextBox 196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TextBox 198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TextBox 200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TextBox 202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TextBox 204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TextBox 206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TextBox 208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TextBox 210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TextBox 212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TextBox 214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16" name="Rectangle 215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TextBox 216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TextBox 218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43549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Rectangle 269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1" name="TextBox 270"/>
          <p:cNvSpPr txBox="1"/>
          <p:nvPr/>
        </p:nvSpPr>
        <p:spPr>
          <a:xfrm>
            <a:off x="39155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3" name="TextBox 272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5" name="TextBox 274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7" name="TextBox 276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9" name="TextBox 278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1" name="TextBox 280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3" name="TextBox 282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5" name="TextBox 284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7" name="TextBox 286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9" name="TextBox 288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1" name="TextBox 290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3" name="TextBox 292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5" name="TextBox 294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96" name="Rectangle 295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7" name="TextBox 296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9" name="TextBox 298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300" name="Rectangle 299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1" name="TextBox 300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02" name="Rectangle 301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3" name="TextBox 302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04" name="Rectangle 303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5" name="TextBox 304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306" name="Rectangle 305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7" name="TextBox 306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9" name="TextBox 308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10" name="Rectangle 309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TextBox 310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312" name="Rectangle 311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3" name="TextBox 312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14" name="Rectangle 313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5" name="TextBox 314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16" name="Rectangle 315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TextBox 316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18" name="Rectangle 317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Rectangle 318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Rectangle 367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9" name="TextBox 368"/>
          <p:cNvSpPr txBox="1"/>
          <p:nvPr/>
        </p:nvSpPr>
        <p:spPr>
          <a:xfrm>
            <a:off x="39155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70" name="Rectangle 369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1" name="TextBox 370"/>
          <p:cNvSpPr txBox="1"/>
          <p:nvPr/>
        </p:nvSpPr>
        <p:spPr>
          <a:xfrm>
            <a:off x="43549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72" name="Rectangle 371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3" name="TextBox 372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74" name="Rectangle 373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5" name="TextBox 374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376" name="Rectangle 375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7" name="TextBox 376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378" name="Rectangle 377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9" name="TextBox 378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380" name="Rectangle 379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1" name="TextBox 380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82" name="Rectangle 381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3" name="TextBox 382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84" name="Rectangle 383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5" name="TextBox 384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86" name="Rectangle 385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7" name="TextBox 386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388" name="Rectangle 387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9" name="TextBox 388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90" name="Rectangle 389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1" name="TextBox 390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92" name="Rectangle 391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3" name="TextBox 392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94" name="Rectangle 393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5" name="TextBox 394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96" name="Rectangle 395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7" name="TextBox 396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398" name="Rectangle 397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9" name="TextBox 398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400" name="Rectangle 399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1" name="TextBox 400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402" name="Rectangle 401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TextBox 402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TextBox 404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406" name="Rectangle 405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TextBox 406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08" name="TextBox 407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09" name="Rectangle 408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TextBox 409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11" name="Rectangle 410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TextBox 411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13" name="Rectangle 412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TextBox 413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15" name="Rectangle 414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6" name="TextBox 415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17" name="Rectangle 416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8" name="TextBox 417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19" name="Rectangle 418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0" name="TextBox 419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21" name="Rectangle 420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2" name="TextBox 421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23" name="Rectangle 422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4" name="TextBox 423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25" name="Rectangle 424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6" name="TextBox 425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27" name="Rectangle 426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8" name="TextBox 427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29" name="Rectangle 428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0" name="TextBox 429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31" name="Rectangle 430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2" name="TextBox 431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33" name="Rectangle 432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4" name="TextBox 433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35" name="Rectangle 434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6" name="TextBox 435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37" name="Rectangle 436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8" name="TextBox 437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39" name="Rectangle 438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0" name="TextBox 439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41" name="Rectangle 440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2" name="TextBox 441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43" name="Rectangle 442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4" name="TextBox 443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45" name="Rectangle 444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6" name="TextBox 445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47" name="Rectangle 446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8" name="TextBox 447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49" name="Rectangle 448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0" name="TextBox 449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51" name="Rectangle 450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2" name="TextBox 451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53" name="Rectangle 452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4" name="TextBox 453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55" name="Rectangle 454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6" name="TextBox 455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57" name="Rectangle 456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8" name="TextBox 457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59" name="Rectangle 458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0" name="TextBox 459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461" name="Rectangle 460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2" name="TextBox 461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463" name="Rectangle 462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4" name="TextBox 463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465" name="Rectangle 464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6" name="TextBox 465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467" name="Rectangle 466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8" name="TextBox 467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469" name="Rectangle 468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TextBox 469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471" name="Rectangle 470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2" name="Rectangle 471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TextBox 472"/>
          <p:cNvSpPr txBox="1"/>
          <p:nvPr/>
        </p:nvSpPr>
        <p:spPr>
          <a:xfrm>
            <a:off x="39155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74" name="Rectangle 473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43549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TextBox 490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492" name="Rectangle 491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TextBox 508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510" name="Rectangle 509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TextBox 512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14" name="Rectangle 513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TextBox 516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18" name="Rectangle 517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Rectangle 520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2" name="TextBox 521"/>
          <p:cNvSpPr txBox="1"/>
          <p:nvPr/>
        </p:nvSpPr>
        <p:spPr>
          <a:xfrm>
            <a:off x="39155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23" name="Rectangle 522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4" name="TextBox 523"/>
          <p:cNvSpPr txBox="1"/>
          <p:nvPr/>
        </p:nvSpPr>
        <p:spPr>
          <a:xfrm>
            <a:off x="43549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25" name="Rectangle 524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6" name="TextBox 525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27" name="Rectangle 526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8" name="TextBox 527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29" name="Rectangle 528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0" name="TextBox 529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531" name="Rectangle 530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2" name="TextBox 531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533" name="Rectangle 532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4" name="TextBox 533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35" name="Rectangle 534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6" name="TextBox 535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37" name="Rectangle 536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8" name="TextBox 537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539" name="Rectangle 538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0" name="TextBox 539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41" name="Rectangle 540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2" name="TextBox 541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543" name="Rectangle 542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4" name="TextBox 543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45" name="Rectangle 544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6" name="TextBox 545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47" name="Rectangle 546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8" name="TextBox 547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49" name="Rectangle 548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0" name="TextBox 549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551" name="Rectangle 550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2" name="TextBox 551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553" name="Rectangle 552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4" name="TextBox 553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55" name="Rectangle 554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6" name="TextBox 555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557" name="Rectangle 556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8" name="TextBox 557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559" name="Rectangle 558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0" name="TextBox 559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61" name="Rectangle 560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2" name="TextBox 561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563" name="Rectangle 562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4" name="TextBox 563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65" name="Rectangle 564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6" name="TextBox 565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67" name="Rectangle 566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8" name="TextBox 567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69" name="Rectangle 568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0" name="Rectangle 569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39155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TextBox 602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04" name="Rectangle 603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TextBox 608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10" name="Rectangle 609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TextBox 610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612" name="Rectangle 611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TextBox 612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14" name="Rectangle 613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5" name="TextBox 614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16" name="Rectangle 615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TextBox 616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18" name="Rectangle 617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9" name="Rectangle 618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0" name="TextBox 619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21" name="Rectangle 620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2" name="TextBox 621"/>
          <p:cNvSpPr txBox="1"/>
          <p:nvPr/>
        </p:nvSpPr>
        <p:spPr>
          <a:xfrm>
            <a:off x="43549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23" name="Rectangle 622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4" name="TextBox 623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25" name="Rectangle 624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6" name="TextBox 625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27" name="Rectangle 626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8" name="TextBox 627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29" name="Rectangle 628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0" name="TextBox 629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631" name="Rectangle 630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2" name="TextBox 631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633" name="Rectangle 632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4" name="TextBox 633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35" name="Rectangle 634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6" name="TextBox 635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637" name="Rectangle 636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8" name="TextBox 637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639" name="Rectangle 638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0" name="TextBox 639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641" name="Rectangle 640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2" name="TextBox 641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43" name="Rectangle 642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4" name="TextBox 643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45" name="Rectangle 644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6" name="TextBox 645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647" name="Rectangle 646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8" name="TextBox 647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49" name="Rectangle 648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0" name="TextBox 649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51" name="Rectangle 650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2" name="TextBox 651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653" name="Rectangle 652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4" name="TextBox 653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655" name="Rectangle 654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6" name="TextBox 655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657" name="Rectangle 656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8" name="TextBox 657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659" name="Rectangle 658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0" name="TextBox 659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661" name="Rectangle 660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2" name="TextBox 661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63" name="Rectangle 662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4" name="TextBox 663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65" name="Rectangle 664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6" name="TextBox 665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67" name="Rectangle 666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8" name="Rectangle 667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39155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TextBox 670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72" name="Rectangle 671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3" name="TextBox 672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74" name="Rectangle 673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5" name="TextBox 674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676" name="Rectangle 675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7" name="TextBox 676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678" name="Rectangle 677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9" name="TextBox 678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680" name="Rectangle 679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TextBox 680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82" name="Rectangle 681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TextBox 682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84" name="Rectangle 683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TextBox 684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686" name="Rectangle 685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TextBox 686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688" name="Rectangle 687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TextBox 688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90" name="Rectangle 689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TextBox 690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92" name="Rectangle 691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TextBox 692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94" name="Rectangle 693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TextBox 694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696" name="Rectangle 695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TextBox 706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08" name="Rectangle 707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9" name="TextBox 708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710" name="Rectangle 709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Rectangle 716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8" name="TextBox 717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19" name="Rectangle 718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0" name="TextBox 719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21" name="Rectangle 720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2" name="TextBox 721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23" name="Rectangle 722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4" name="TextBox 723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725" name="Rectangle 724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6" name="TextBox 725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727" name="Rectangle 726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8" name="TextBox 727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729" name="Rectangle 728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0" name="TextBox 729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31" name="Rectangle 730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2" name="TextBox 731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33" name="Rectangle 732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4" name="TextBox 733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35" name="Rectangle 734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6" name="TextBox 735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737" name="Rectangle 736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8" name="TextBox 737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739" name="Rectangle 738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0" name="TextBox 739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41" name="Rectangle 740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2" name="TextBox 741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43" name="Rectangle 742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4" name="TextBox 743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745" name="Rectangle 744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6" name="TextBox 745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747" name="Rectangle 746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8" name="TextBox 747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749" name="Rectangle 748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0" name="TextBox 749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51" name="Rectangle 750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2" name="TextBox 751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753" name="Rectangle 752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4" name="TextBox 753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755" name="Rectangle 754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6" name="TextBox 755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57" name="Rectangle 756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8" name="TextBox 757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759" name="Rectangle 758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0" name="TextBox 759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61" name="Rectangle 760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2" name="TextBox 761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63" name="Rectangle 762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4" name="TextBox 763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65" name="Rectangle 764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6" name="Rectangle 765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39155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43549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84" name="Rectangle 783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5" name="TextBox 784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786" name="Rectangle 785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7" name="TextBox 786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88" name="Rectangle 787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9" name="TextBox 788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90" name="Rectangle 789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1" name="TextBox 790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92" name="Rectangle 791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3" name="TextBox 792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794" name="Rectangle 793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5" name="TextBox 794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796" name="Rectangle 795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7" name="TextBox 796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98" name="Rectangle 797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9" name="TextBox 798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800" name="Rectangle 799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1" name="TextBox 800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802" name="Rectangle 801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3" name="TextBox 802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804" name="Rectangle 803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5" name="TextBox 804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806" name="Rectangle 805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7" name="TextBox 806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808" name="Rectangle 807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9" name="TextBox 808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SBBR – PRESIDENTE JUSCELINO KUBITSCHEK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12/05/2026 – 18/05/2026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4761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43549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84" name="Rectangle 83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86" name="Rectangle 85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88" name="Rectangle 87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90" name="Rectangle 89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92" name="Rectangle 91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94" name="Rectangle 93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96" name="Rectangle 95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98" name="Rectangle 97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TextBox 104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TextBox 112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TextBox 114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TextBox 116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TextBox 118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TextBox 121"/>
          <p:cNvSpPr txBox="1"/>
          <p:nvPr/>
        </p:nvSpPr>
        <p:spPr>
          <a:xfrm>
            <a:off x="34761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TextBox 124"/>
          <p:cNvSpPr txBox="1"/>
          <p:nvPr/>
        </p:nvSpPr>
        <p:spPr>
          <a:xfrm>
            <a:off x="43549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TextBox 126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TextBox 128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TextBox 130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TextBox 132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TextBox 134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TextBox 136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TextBox 138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TextBox 140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TextBox 142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TextBox 144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TextBox 146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TextBox 148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TextBox 150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TextBox 152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TextBox 154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TextBox 156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TextBox 158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TextBox 160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TextBox 162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TextBox 164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TextBox 166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TextBox 168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TextBox 170"/>
          <p:cNvSpPr txBox="1"/>
          <p:nvPr/>
        </p:nvSpPr>
        <p:spPr>
          <a:xfrm>
            <a:off x="34761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TextBox 173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TextBox 175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TextBox 177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TextBox 179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TextBox 181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TextBox 185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TextBox 187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TextBox 193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TextBox 195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TextBox 197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TextBox 199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TextBox 201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TextBox 203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TextBox 205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TextBox 207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TextBox 209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TextBox 211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TextBox 213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TextBox 215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TextBox 218"/>
          <p:cNvSpPr txBox="1"/>
          <p:nvPr/>
        </p:nvSpPr>
        <p:spPr>
          <a:xfrm>
            <a:off x="34761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43549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Rectangle 265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7" name="TextBox 266"/>
          <p:cNvSpPr txBox="1"/>
          <p:nvPr/>
        </p:nvSpPr>
        <p:spPr>
          <a:xfrm>
            <a:off x="34761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68" name="Rectangle 267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9" name="Rectangle 268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TextBox 269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TextBox 275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41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TextBox 281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4" name="TextBox 283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6" name="TextBox 285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8" name="TextBox 287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TextBox 289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TextBox 291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4" name="TextBox 293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6" name="TextBox 295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97" name="Rectangle 296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8" name="TextBox 297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99" name="Rectangle 298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TextBox 299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TextBox 301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03" name="Rectangle 302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TextBox 303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TextBox 305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TextBox 307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09" name="Rectangle 308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TextBox 309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11" name="Rectangle 310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TextBox 311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13" name="Rectangle 312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Rectangle 313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5" name="TextBox 314"/>
          <p:cNvSpPr txBox="1"/>
          <p:nvPr/>
        </p:nvSpPr>
        <p:spPr>
          <a:xfrm>
            <a:off x="34761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16" name="Rectangle 315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Rectangle 316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TextBox 317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19" name="Rectangle 318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Rectangle 361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3" name="TextBox 362"/>
          <p:cNvSpPr txBox="1"/>
          <p:nvPr/>
        </p:nvSpPr>
        <p:spPr>
          <a:xfrm>
            <a:off x="34761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64" name="Rectangle 363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5" name="Rectangle 364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43549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TextBox 369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TextBox 371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TextBox 373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TextBox 375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TextBox 379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TextBox 395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397" name="Rectangle 396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TextBox 397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99" name="Rectangle 398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TextBox 399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401" name="Rectangle 400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TextBox 401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03" name="TextBox 402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TextBox 404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06" name="Rectangle 405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TextBox 406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08" name="Rectangle 407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9" name="TextBox 408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10" name="Rectangle 409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1" name="TextBox 410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12" name="Rectangle 411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3" name="TextBox 412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14" name="Rectangle 413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5" name="TextBox 414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16" name="Rectangle 415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TextBox 416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18" name="Rectangle 417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TextBox 418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20" name="Rectangle 419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TextBox 420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22" name="Rectangle 421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TextBox 422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24" name="Rectangle 423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TextBox 424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26" name="Rectangle 425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TextBox 426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28" name="Rectangle 427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TextBox 430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TextBox 432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TextBox 434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TextBox 436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TextBox 438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TextBox 440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TextBox 442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TextBox 444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46" name="Rectangle 445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TextBox 446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TextBox 448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TextBox 450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52" name="Rectangle 451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TextBox 452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54" name="Rectangle 453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TextBox 456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TextBox 458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460" name="Rectangle 459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TextBox 460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462" name="Rectangle 461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TextBox 462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64" name="Rectangle 463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TextBox 464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66" name="Rectangle 465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TextBox 466"/>
          <p:cNvSpPr txBox="1"/>
          <p:nvPr/>
        </p:nvSpPr>
        <p:spPr>
          <a:xfrm>
            <a:off x="34761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68" name="Rectangle 467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Rectangle 468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TextBox 469"/>
          <p:cNvSpPr txBox="1"/>
          <p:nvPr/>
        </p:nvSpPr>
        <p:spPr>
          <a:xfrm>
            <a:off x="43549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71" name="Rectangle 470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2" name="TextBox 471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473" name="Rectangle 472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4" name="TextBox 473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475" name="Rectangle 474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6" name="TextBox 475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477" name="Rectangle 476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8" name="TextBox 477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479" name="Rectangle 478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0" name="TextBox 479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481" name="Rectangle 480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2" name="TextBox 481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483" name="Rectangle 482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4" name="TextBox 483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485" name="Rectangle 484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6" name="TextBox 485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487" name="Rectangle 486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8" name="TextBox 487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89" name="Rectangle 488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0" name="TextBox 489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491" name="Rectangle 490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2" name="TextBox 491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493" name="Rectangle 492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4" name="TextBox 493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95" name="Rectangle 494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6" name="TextBox 495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497" name="Rectangle 496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8" name="TextBox 497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499" name="Rectangle 498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0" name="TextBox 499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501" name="Rectangle 500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2" name="TextBox 501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503" name="Rectangle 502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4" name="TextBox 503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505" name="Rectangle 504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6" name="TextBox 505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507" name="Rectangle 506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8" name="TextBox 507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09" name="Rectangle 508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0" name="TextBox 509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11" name="Rectangle 510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2" name="TextBox 511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13" name="Rectangle 512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4" name="Rectangle 513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34761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Rectangle 516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8" name="TextBox 517"/>
          <p:cNvSpPr txBox="1"/>
          <p:nvPr/>
        </p:nvSpPr>
        <p:spPr>
          <a:xfrm>
            <a:off x="43549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19" name="Rectangle 518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0" name="TextBox 519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21" name="Rectangle 520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2" name="TextBox 521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523" name="Rectangle 522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4" name="TextBox 523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525" name="Rectangle 524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6" name="TextBox 525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527" name="Rectangle 526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8" name="TextBox 527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529" name="Rectangle 528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0" name="TextBox 529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31" name="Rectangle 530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2" name="TextBox 531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33" name="Rectangle 532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4" name="TextBox 533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35" name="Rectangle 534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6" name="TextBox 535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37" name="Rectangle 536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8" name="TextBox 537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539" name="Rectangle 538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0" name="TextBox 539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41" name="Rectangle 540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2" name="TextBox 541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43" name="Rectangle 542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4" name="TextBox 543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45" name="Rectangle 544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6" name="TextBox 545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47" name="Rectangle 546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8" name="TextBox 547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549" name="Rectangle 548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0" name="TextBox 549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51" name="Rectangle 550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2" name="TextBox 551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553" name="Rectangle 552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4" name="TextBox 553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555" name="Rectangle 554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6" name="TextBox 555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57" name="Rectangle 556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8" name="TextBox 557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59" name="Rectangle 558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0" name="TextBox 559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61" name="Rectangle 560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2" name="TextBox 561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63" name="Rectangle 562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4" name="TextBox 563"/>
          <p:cNvSpPr txBox="1"/>
          <p:nvPr/>
        </p:nvSpPr>
        <p:spPr>
          <a:xfrm>
            <a:off x="34761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65" name="Rectangle 564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6" name="Rectangle 565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7" name="TextBox 566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68" name="Rectangle 567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9" name="TextBox 568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70" name="Rectangle 569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TextBox 602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04" name="Rectangle 603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TextBox 608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10" name="Rectangle 609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Rectangle 610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2" name="TextBox 611"/>
          <p:cNvSpPr txBox="1"/>
          <p:nvPr/>
        </p:nvSpPr>
        <p:spPr>
          <a:xfrm>
            <a:off x="34761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13" name="Rectangle 612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4" name="Rectangle 613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5" name="TextBox 614"/>
          <p:cNvSpPr txBox="1"/>
          <p:nvPr/>
        </p:nvSpPr>
        <p:spPr>
          <a:xfrm>
            <a:off x="43549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16" name="Rectangle 615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TextBox 616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18" name="Rectangle 617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9" name="TextBox 618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20" name="Rectangle 619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1" name="TextBox 620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622" name="Rectangle 621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3" name="TextBox 622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24" name="Rectangle 623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5" name="TextBox 624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626" name="Rectangle 625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7" name="TextBox 626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28" name="Rectangle 627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9" name="TextBox 628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30" name="Rectangle 629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1" name="TextBox 630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32" name="Rectangle 631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3" name="TextBox 632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34" name="Rectangle 633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5" name="TextBox 634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36" name="Rectangle 635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7" name="TextBox 636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38" name="Rectangle 637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9" name="TextBox 638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40" name="Rectangle 639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1" name="TextBox 640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42" name="Rectangle 641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3" name="TextBox 642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44" name="Rectangle 643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5" name="TextBox 644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646" name="Rectangle 645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7" name="TextBox 646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648" name="Rectangle 647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9" name="TextBox 648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650" name="Rectangle 649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1" name="TextBox 650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52" name="Rectangle 651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3" name="TextBox 652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54" name="Rectangle 653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5" name="TextBox 654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56" name="Rectangle 655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7" name="TextBox 656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58" name="Rectangle 657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9" name="Rectangle 658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0" name="TextBox 659"/>
          <p:cNvSpPr txBox="1"/>
          <p:nvPr/>
        </p:nvSpPr>
        <p:spPr>
          <a:xfrm>
            <a:off x="34761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61" name="Rectangle 660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2" name="Rectangle 661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3" name="TextBox 662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64" name="Rectangle 663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5" name="TextBox 664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66" name="Rectangle 665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7" name="TextBox 666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68" name="Rectangle 667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A20/D21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TextBox 670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672" name="Rectangle 671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3" name="TextBox 672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674" name="Rectangle 673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5" name="TextBox 674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76" name="Rectangle 675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7" name="TextBox 676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78" name="Rectangle 677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9" name="TextBox 678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80" name="Rectangle 679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TextBox 680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82" name="Rectangle 681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TextBox 682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684" name="Rectangle 683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TextBox 684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86" name="Rectangle 685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TextBox 686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88" name="Rectangle 687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TextBox 688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90" name="Rectangle 689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TextBox 690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92" name="Rectangle 691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TextBox 692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694" name="Rectangle 693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TextBox 694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696" name="Rectangle 695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Rectangle 706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8" name="TextBox 707"/>
          <p:cNvSpPr txBox="1"/>
          <p:nvPr/>
        </p:nvSpPr>
        <p:spPr>
          <a:xfrm>
            <a:off x="34761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09" name="Rectangle 708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0" name="Rectangle 709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TextBox 716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718" name="Rectangle 717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9" name="TextBox 718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720" name="Rectangle 719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1" name="TextBox 720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722" name="Rectangle 721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3" name="TextBox 722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24" name="Rectangle 723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5" name="TextBox 724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26" name="Rectangle 725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7" name="TextBox 726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28" name="Rectangle 727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9" name="TextBox 728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30" name="Rectangle 729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1" name="TextBox 730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732" name="Rectangle 731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3" name="TextBox 732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34" name="Rectangle 733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5" name="TextBox 734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36" name="Rectangle 735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7" name="TextBox 736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38" name="Rectangle 737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9" name="TextBox 738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40" name="Rectangle 739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1" name="TextBox 740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742" name="Rectangle 741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3" name="TextBox 742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744" name="Rectangle 743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5" name="TextBox 744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746" name="Rectangle 745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7" name="TextBox 746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748" name="Rectangle 747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9" name="TextBox 748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50" name="Rectangle 749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1" name="TextBox 750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52" name="Rectangle 751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3" name="TextBox 752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54" name="Rectangle 753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5" name="Rectangle 754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6" name="TextBox 755"/>
          <p:cNvSpPr txBox="1"/>
          <p:nvPr/>
        </p:nvSpPr>
        <p:spPr>
          <a:xfrm>
            <a:off x="34761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57" name="Rectangle 756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8" name="Rectangle 757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9" name="TextBox 758"/>
          <p:cNvSpPr txBox="1"/>
          <p:nvPr/>
        </p:nvSpPr>
        <p:spPr>
          <a:xfrm>
            <a:off x="43549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60" name="Rectangle 759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1" name="TextBox 760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62" name="Rectangle 761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3" name="TextBox 762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764" name="Rectangle 763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5" name="TextBox 764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766" name="Rectangle 765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84" name="Rectangle 783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5" name="TextBox 784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86" name="Rectangle 785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7" name="TextBox 786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88" name="Rectangle 787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9" name="TextBox 788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790" name="Rectangle 789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1" name="TextBox 790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792" name="Rectangle 791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3" name="TextBox 792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794" name="Rectangle 793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5" name="TextBox 794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796" name="Rectangle 795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7" name="TextBox 796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798" name="Rectangle 797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9" name="TextBox 798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SBGR – GUARULHOS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12/05/2026 – 18/05/2026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58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4761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39155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43549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64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61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91" name="Rectangle 90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93" name="Rectangle 92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97" name="Rectangle 96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99" name="Rectangle 98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38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55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TextBox 119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TextBox 121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34761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TextBox 125"/>
          <p:cNvSpPr txBox="1"/>
          <p:nvPr/>
        </p:nvSpPr>
        <p:spPr>
          <a:xfrm>
            <a:off x="39155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43549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TextBox 133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65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59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50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TextBox 147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TextBox 153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TextBox 155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TextBox 159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TextBox 161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50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TextBox 171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TextBox 173"/>
          <p:cNvSpPr txBox="1"/>
          <p:nvPr/>
        </p:nvSpPr>
        <p:spPr>
          <a:xfrm>
            <a:off x="34761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TextBox 175"/>
          <p:cNvSpPr txBox="1"/>
          <p:nvPr/>
        </p:nvSpPr>
        <p:spPr>
          <a:xfrm>
            <a:off x="39155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TextBox 177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TextBox 179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TextBox 181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62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TextBox 185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60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TextBox 187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TextBox 193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TextBox 195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TextBox 197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TextBox 199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TextBox 201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49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TextBox 203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TextBox 205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TextBox 207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TextBox 209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TextBox 211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TextBox 213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TextBox 215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50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TextBox 217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49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TextBox 219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34761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43549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63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63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TextBox 269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34761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TextBox 275"/>
          <p:cNvSpPr txBox="1"/>
          <p:nvPr/>
        </p:nvSpPr>
        <p:spPr>
          <a:xfrm>
            <a:off x="39155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TextBox 281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4" name="TextBox 283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62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6" name="TextBox 285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63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8" name="TextBox 287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TextBox 289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TextBox 291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4" name="TextBox 293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6" name="TextBox 295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297" name="Rectangle 296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8" name="TextBox 297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99" name="Rectangle 298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TextBox 299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36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TextBox 301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303" name="Rectangle 302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TextBox 303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TextBox 305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TextBox 307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309" name="Rectangle 308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TextBox 309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311" name="Rectangle 310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TextBox 311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313" name="Rectangle 312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TextBox 313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49</a:t>
            </a:r>
          </a:p>
        </p:txBody>
      </p:sp>
      <p:sp>
        <p:nvSpPr>
          <p:cNvPr id="315" name="Rectangle 314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TextBox 315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TextBox 317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41</a:t>
            </a:r>
          </a:p>
        </p:txBody>
      </p:sp>
      <p:sp>
        <p:nvSpPr>
          <p:cNvPr id="319" name="Rectangle 318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34761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37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54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TextBox 369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TextBox 371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TextBox 373"/>
          <p:cNvSpPr txBox="1"/>
          <p:nvPr/>
        </p:nvSpPr>
        <p:spPr>
          <a:xfrm>
            <a:off x="34761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TextBox 375"/>
          <p:cNvSpPr txBox="1"/>
          <p:nvPr/>
        </p:nvSpPr>
        <p:spPr>
          <a:xfrm>
            <a:off x="39155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43549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TextBox 379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58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60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TextBox 395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397" name="Rectangle 396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TextBox 397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99" name="Rectangle 398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TextBox 399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401" name="Rectangle 400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TextBox 401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403" name="Rectangle 402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4" name="TextBox 403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405" name="Rectangle 404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6" name="TextBox 405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407" name="Rectangle 406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8" name="TextBox 407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409" name="Rectangle 408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TextBox 409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411" name="Rectangle 410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TextBox 411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413" name="Rectangle 412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TextBox 413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15" name="TextBox 414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16" name="Rectangle 415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TextBox 416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18" name="Rectangle 417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TextBox 418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20" name="Rectangle 419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TextBox 420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22" name="Rectangle 421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TextBox 422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24" name="Rectangle 423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TextBox 424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26" name="Rectangle 425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TextBox 426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28" name="Rectangle 427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TextBox 430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TextBox 432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TextBox 434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TextBox 436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TextBox 438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TextBox 440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TextBox 442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TextBox 444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46" name="Rectangle 445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TextBox 446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TextBox 448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TextBox 450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52" name="Rectangle 451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TextBox 452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54" name="Rectangle 453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TextBox 456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TextBox 458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60" name="Rectangle 459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TextBox 460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62" name="Rectangle 461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TextBox 462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64" name="Rectangle 463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TextBox 464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66" name="Rectangle 465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TextBox 466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468" name="Rectangle 467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TextBox 468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A29/D29</a:t>
            </a:r>
          </a:p>
        </p:txBody>
      </p:sp>
      <p:sp>
        <p:nvSpPr>
          <p:cNvPr id="470" name="Rectangle 469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TextBox 470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472" name="Rectangle 471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TextBox 472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474" name="Rectangle 473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34761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39155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43549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A32/D32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TextBox 490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A30/D31</a:t>
            </a:r>
          </a:p>
        </p:txBody>
      </p:sp>
      <p:sp>
        <p:nvSpPr>
          <p:cNvPr id="492" name="Rectangle 491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A19/D19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TextBox 508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510" name="Rectangle 509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TextBox 512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514" name="Rectangle 513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TextBox 516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518" name="Rectangle 517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A28/D27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TextBox 520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522" name="Rectangle 521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3" name="TextBox 522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524" name="Rectangle 523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5" name="TextBox 524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26" name="Rectangle 525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7" name="TextBox 526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28" name="Rectangle 527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9" name="TextBox 528"/>
          <p:cNvSpPr txBox="1"/>
          <p:nvPr/>
        </p:nvSpPr>
        <p:spPr>
          <a:xfrm>
            <a:off x="34761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30" name="Rectangle 529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1" name="TextBox 530"/>
          <p:cNvSpPr txBox="1"/>
          <p:nvPr/>
        </p:nvSpPr>
        <p:spPr>
          <a:xfrm>
            <a:off x="39155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32" name="Rectangle 531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3" name="TextBox 532"/>
          <p:cNvSpPr txBox="1"/>
          <p:nvPr/>
        </p:nvSpPr>
        <p:spPr>
          <a:xfrm>
            <a:off x="43549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534" name="Rectangle 533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5" name="TextBox 534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536" name="Rectangle 535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7" name="TextBox 536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538" name="Rectangle 537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9" name="TextBox 538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A32/D33</a:t>
            </a:r>
          </a:p>
        </p:txBody>
      </p:sp>
      <p:sp>
        <p:nvSpPr>
          <p:cNvPr id="540" name="Rectangle 539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1" name="TextBox 540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A30/D29</a:t>
            </a:r>
          </a:p>
        </p:txBody>
      </p:sp>
      <p:sp>
        <p:nvSpPr>
          <p:cNvPr id="542" name="Rectangle 541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3" name="TextBox 542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A25/D25</a:t>
            </a:r>
          </a:p>
        </p:txBody>
      </p:sp>
      <p:sp>
        <p:nvSpPr>
          <p:cNvPr id="544" name="Rectangle 543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5" name="TextBox 544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46" name="Rectangle 545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7" name="TextBox 546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548" name="Rectangle 547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9" name="TextBox 548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550" name="Rectangle 549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1" name="TextBox 550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552" name="Rectangle 551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3" name="TextBox 552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554" name="Rectangle 553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5" name="TextBox 554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556" name="Rectangle 555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7" name="TextBox 556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558" name="Rectangle 557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9" name="TextBox 558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560" name="Rectangle 559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1" name="TextBox 560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562" name="Rectangle 561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3" name="TextBox 562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64" name="Rectangle 563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5" name="TextBox 564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566" name="Rectangle 565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7" name="TextBox 566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568" name="Rectangle 567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9" name="TextBox 568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570" name="Rectangle 569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A25/D25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34761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39155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A31/D31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A30/D30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TextBox 602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04" name="Rectangle 603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A24/D25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TextBox 608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610" name="Rectangle 609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TextBox 610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612" name="Rectangle 611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TextBox 612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14" name="Rectangle 613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5" name="TextBox 614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616" name="Rectangle 61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TextBox 61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618" name="Rectangle 61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9" name="TextBox 618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620" name="Rectangle 619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1" name="TextBox 620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A25/D25</a:t>
            </a:r>
          </a:p>
        </p:txBody>
      </p:sp>
      <p:sp>
        <p:nvSpPr>
          <p:cNvPr id="622" name="Rectangle 621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3" name="TextBox 622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A24/D25</a:t>
            </a:r>
          </a:p>
        </p:txBody>
      </p:sp>
      <p:sp>
        <p:nvSpPr>
          <p:cNvPr id="624" name="Rectangle 623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5" name="TextBox 624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26" name="Rectangle 625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7" name="TextBox 626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28" name="Rectangle 627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9" name="TextBox 628"/>
          <p:cNvSpPr txBox="1"/>
          <p:nvPr/>
        </p:nvSpPr>
        <p:spPr>
          <a:xfrm>
            <a:off x="34761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30" name="Rectangle 629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1" name="TextBox 630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32" name="Rectangle 631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3" name="TextBox 632"/>
          <p:cNvSpPr txBox="1"/>
          <p:nvPr/>
        </p:nvSpPr>
        <p:spPr>
          <a:xfrm>
            <a:off x="43549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34" name="Rectangle 633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5" name="TextBox 634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636" name="Rectangle 635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7" name="TextBox 636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638" name="Rectangle 637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9" name="TextBox 638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A32/D31</a:t>
            </a:r>
          </a:p>
        </p:txBody>
      </p:sp>
      <p:sp>
        <p:nvSpPr>
          <p:cNvPr id="640" name="Rectangle 639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1" name="TextBox 640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A32/D31</a:t>
            </a:r>
          </a:p>
        </p:txBody>
      </p:sp>
      <p:sp>
        <p:nvSpPr>
          <p:cNvPr id="642" name="Rectangle 641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3" name="TextBox 642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644" name="Rectangle 643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5" name="TextBox 644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46" name="Rectangle 645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7" name="TextBox 646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648" name="Rectangle 647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9" name="TextBox 648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650" name="Rectangle 649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1" name="TextBox 650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652" name="Rectangle 651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3" name="TextBox 652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54" name="Rectangle 653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5" name="TextBox 654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656" name="Rectangle 655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7" name="TextBox 656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658" name="Rectangle 657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9" name="TextBox 658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660" name="Rectangle 659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1" name="TextBox 660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662" name="Rectangle 661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3" name="TextBox 662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664" name="Rectangle 663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5" name="TextBox 664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666" name="Rectangle 665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7" name="TextBox 666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668" name="Rectangle 667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TextBox 670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672" name="Rectangle 671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3" name="TextBox 672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674" name="Rectangle 673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5" name="TextBox 674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76" name="Rectangle 675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7" name="TextBox 676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78" name="Rectangle 677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9" name="TextBox 678"/>
          <p:cNvSpPr txBox="1"/>
          <p:nvPr/>
        </p:nvSpPr>
        <p:spPr>
          <a:xfrm>
            <a:off x="34761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80" name="Rectangle 679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TextBox 680"/>
          <p:cNvSpPr txBox="1"/>
          <p:nvPr/>
        </p:nvSpPr>
        <p:spPr>
          <a:xfrm>
            <a:off x="39155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82" name="Rectangle 681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TextBox 682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84" name="Rectangle 683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TextBox 684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86" name="Rectangle 685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TextBox 686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688" name="Rectangle 687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TextBox 688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A31/D31</a:t>
            </a:r>
          </a:p>
        </p:txBody>
      </p:sp>
      <p:sp>
        <p:nvSpPr>
          <p:cNvPr id="690" name="Rectangle 689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TextBox 690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A32/D31</a:t>
            </a:r>
          </a:p>
        </p:txBody>
      </p:sp>
      <p:sp>
        <p:nvSpPr>
          <p:cNvPr id="692" name="Rectangle 691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TextBox 692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694" name="Rectangle 693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TextBox 694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96" name="Rectangle 695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A18/D18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TextBox 706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708" name="Rectangle 707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9" name="TextBox 708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710" name="Rectangle 709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TextBox 716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718" name="Rectangle 717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9" name="TextBox 718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A24/D25</a:t>
            </a:r>
          </a:p>
        </p:txBody>
      </p:sp>
      <p:sp>
        <p:nvSpPr>
          <p:cNvPr id="720" name="Rectangle 719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1" name="TextBox 720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722" name="Rectangle 721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3" name="TextBox 722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A20/D21</a:t>
            </a:r>
          </a:p>
        </p:txBody>
      </p:sp>
      <p:sp>
        <p:nvSpPr>
          <p:cNvPr id="724" name="Rectangle 723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5" name="TextBox 724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26" name="Rectangle 725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7" name="TextBox 726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28" name="Rectangle 727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9" name="TextBox 728"/>
          <p:cNvSpPr txBox="1"/>
          <p:nvPr/>
        </p:nvSpPr>
        <p:spPr>
          <a:xfrm>
            <a:off x="34761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30" name="Rectangle 729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1" name="TextBox 730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32" name="Rectangle 731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3" name="TextBox 732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34" name="Rectangle 733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5" name="TextBox 734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736" name="Rectangle 735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7" name="TextBox 736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738" name="Rectangle 737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9" name="TextBox 738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740" name="Rectangle 739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1" name="TextBox 740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742" name="Rectangle 741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3" name="TextBox 742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744" name="Rectangle 743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5" name="TextBox 744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46" name="Rectangle 745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7" name="TextBox 746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748" name="Rectangle 747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9" name="TextBox 748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750" name="Rectangle 749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1" name="TextBox 750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752" name="Rectangle 751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3" name="TextBox 752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754" name="Rectangle 753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5" name="TextBox 754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A18/D19</a:t>
            </a:r>
          </a:p>
        </p:txBody>
      </p:sp>
      <p:sp>
        <p:nvSpPr>
          <p:cNvPr id="756" name="Rectangle 755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7" name="TextBox 756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58" name="Rectangle 757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9" name="TextBox 758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760" name="Rectangle 759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1" name="TextBox 760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762" name="Rectangle 761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3" name="TextBox 762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764" name="Rectangle 763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5" name="TextBox 764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766" name="Rectangle 765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A27/D27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34761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39155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43549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84" name="Rectangle 783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5" name="TextBox 784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786" name="Rectangle 785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7" name="TextBox 786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788" name="Rectangle 787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9" name="TextBox 788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A29/D29</a:t>
            </a:r>
          </a:p>
        </p:txBody>
      </p:sp>
      <p:sp>
        <p:nvSpPr>
          <p:cNvPr id="790" name="Rectangle 789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1" name="TextBox 790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A30/D30</a:t>
            </a:r>
          </a:p>
        </p:txBody>
      </p:sp>
      <p:sp>
        <p:nvSpPr>
          <p:cNvPr id="792" name="Rectangle 791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3" name="TextBox 792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794" name="Rectangle 793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5" name="TextBox 794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96" name="Rectangle 795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7" name="TextBox 796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98" name="Rectangle 797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9" name="TextBox 798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800" name="Rectangle 799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1" name="TextBox 800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802" name="Rectangle 801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3" name="TextBox 802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804" name="Rectangle 803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5" name="TextBox 804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806" name="Rectangle 805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7" name="TextBox 806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808" name="Rectangle 807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9" name="TextBox 808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810" name="Rectangle 809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1" name="TextBox 810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812" name="Rectangle 811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3" name="TextBox 812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814" name="Rectangle 813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5" name="TextBox 814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816" name="Rectangle 815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7" name="TextBox 816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818" name="Rectangle 817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9" name="TextBox 818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820" name="Rectangle 819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1" name="TextBox 820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822" name="Rectangle 821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3" name="TextBox 822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