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08/05/2026 – 14/05/2026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pic>
        <p:nvPicPr>
          <p:cNvPr id="10" name="Picture 9" descr="dom_cgna_peq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08/05/2026 – 14/05/2026</a:t>
            </a:r>
          </a:p>
        </p:txBody>
      </p:sp>
      <p:pic>
        <p:nvPicPr>
          <p:cNvPr id="9" name="Picture 8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V0175/25 NOTAMN Q) SBCW/QPICH/I/BO/A/000/999/2248S04314W005 A) SBGL B) 2510030001 C) 2610032359 E) [US DOD PROCEDURAL NOTAM] INSTRUMENT APPROACH PROCEDURE CHANGED ILS X OR LOC X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03/10/2025 → 03/10/2026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K0287/26 NOTAMNQ) SBCW/QNMAS/IV/BO/AE/000/999/2243S04251W040A) SBGLB) 2603132129 C) 2606112359E) VOR/DME PCX FREQ 114.6 MHZ U/S BTN RDL 045-055 AND 215-235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9080" y="225359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080" y="272855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1080" y="272855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1080" y="272855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79080" y="310295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9880" y="307055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J0048/26 NOTAMNQ) SBBS/QRTCA/IV/BO/W/000/040/1550S04756W001A) SBBRB) 2602132100 C) 2605110100D) FEB 13/14 TIL MAY 10/11 FRI/SAT TIL SUN/MON 2100-0100 APR 21/22 2100-0100E) TEMPOR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9880" y="333695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13/02/2026 → 11/05/2026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9080" y="356375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9880" y="353135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J0142/26 NOTAMR J1168/25Q) SBBS/QWBLW/IV/M/W/035/065/1546S04750W002A) SBBRB) 2602251618 C) 2605252047D) FEB 25 1618-2138 FEB 26-MAY 25 SR-SSE) AEROBATICS SUBJ AUTH/COOR BRASILIA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9880" y="379775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25/02/2026 → 25/05/2026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9080" y="399215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080" y="446711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271080" y="446711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1080" y="446711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79080" y="484151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9880" y="480911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J1192/25 NOTAMNQ) SBBS/QMBCH/IV/BO/A/000/999/2326S04628W005A) SBGRB) 2512281853 C) PERME) BEARING STRENGTH CHANGED TO:1- RWY 10L/28R: PCR 790/F/C/X/T;2- RWY 10R/28L: PCR 810/F/C/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9880" y="507551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28/12/2025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9080" y="530231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9880" y="526991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J0177/26 NOTAMNQ) SBBS/QOBCE/IV/M/AE/000/999/2326S04628W005A) SBGRB) 2603130000 C) 2606112359E) OBST ERECTED (CRANE) LGTD COORD 232515.01S/0462706.69W, HGT 45M (148FT), ALT OTP 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9880" y="553631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9080" y="573071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9080" y="5766719"/>
            <a:ext cx="11481840" cy="7200"/>
          </a:xfrm>
          <a:prstGeom prst="rect">
            <a:avLst/>
          </a:prstGeom>
          <a:solidFill>
            <a:srgbClr val="CCD5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79080" y="5820719"/>
            <a:ext cx="11481840" cy="186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sadsadsa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Rectangle 520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Rectangle 56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Rectangle 618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Rectangle 66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Rectangle 71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TextBox 745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47" name="Rectangle 746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TextBox 757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59" name="Rectangle 7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0" name="TextBox 759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1" name="Rectangle 760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2" name="TextBox 761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63" name="Rectangle 762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4" name="TextBox 763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65" name="Rectangle 76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6" name="Rectangle 765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97" name="Rectangle 96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TextBox 168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Rectangle 267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TextBox 328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30" name="Rectangle 329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TextBox 330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TextBox 332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34" name="Rectangle 333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TextBox 334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36" name="Rectangle 335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TextBox 336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TextBox 338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40" name="Rectangle 339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TextBox 340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2" name="Rectangle 341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TextBox 342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4" name="Rectangle 34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TextBox 344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46" name="Rectangle 345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TextBox 346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8" name="Rectangle 347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TextBox 348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50" name="Rectangle 349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TextBox 358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60" name="Rectangle 359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TextBox 360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Rectangle 512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TextBox 513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5" name="Rectangle 514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6" name="Rectangle 515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Rectangle 560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Rectangle 563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Rectangle 608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TextBox 609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1" name="Rectangle 610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Rectangle 61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Rectangle 66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TextBox 667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69" name="Rectangle 668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0" name="TextBox 669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71" name="Rectangle 670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TextBox 679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81" name="Rectangle 68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TextBox 681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83" name="Rectangle 682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TextBox 683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5" name="Rectangle 684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TextBox 685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7" name="Rectangle 686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TextBox 687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9" name="Rectangle 688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TextBox 689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91" name="Rectangle 690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TextBox 691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93" name="Rectangle 692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TextBox 693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95" name="Rectangle 694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TextBox 695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697" name="Rectangle 696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8" name="TextBox 697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99" name="Rectangle 698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0" name="TextBox 699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01" name="Rectangle 700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2" name="TextBox 701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03" name="Rectangle 70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4" name="TextBox 703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05" name="Rectangle 704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6" name="Rectangle 70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Rectangle 70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TextBox 709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1" name="Rectangle 710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2" name="TextBox 711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13" name="Rectangle 712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4" name="TextBox 713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15" name="Rectangle 714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6" name="TextBox 715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17" name="Rectangle 716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TextBox 745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47" name="Rectangle 74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Rectangle 75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08/05/2026 – 14/05/2026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36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37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54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61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38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55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65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59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A18/D18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A18/D19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A27/D27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A30/D31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A19/D19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A28/D27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A32/D33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A30/D29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