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46000" y="856800"/>
            <a:ext cx="684000" cy="51516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07/05/2026 – 13/05/2026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pic>
        <p:nvPicPr>
          <p:cNvPr id="9" name="Picture 8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5080" y="1133999"/>
            <a:ext cx="11049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SBGL  ·  SBBR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07/05/2026 – 13/05/2026</a:t>
            </a:r>
          </a:p>
        </p:txBody>
      </p:sp>
      <p:pic>
        <p:nvPicPr>
          <p:cNvPr id="9" name="Picture 8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V0175/25 NOTAMN Q) SBCW/QPICH/I/BO/A/000/999/2248S04314W005 A) SBGL B) 2510030001 C) 2610032359 E) [US DOD PROCEDURAL NOTAM] INSTRUMENT APPROACH PROCEDURE CHANGED ILS X OR LOC X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03/10/2025 → 03/10/2026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1080" y="272855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1080" y="272855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1080" y="272855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310295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307055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J0144/26 NOTAMR J0143/26Q) SBBS/QWELW/IV/BO/W/000/045/1554S04741W011A) SBBRB) 2602252014 C) 2605252047D) FEB 25 2013-2047 FEB 26-MAY 25 SR-SSE) EXER (PARAMOTOR FLIGHT, PARATRIKE)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333695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25/02/2026 → 25/05/2026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1080" y="4467119"/>
            <a:ext cx="11697840" cy="161256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271080" y="446711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1080" y="446711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9080" y="484151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9880" y="480911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J0177/26 NOTAMNQ) SBBS/QOBCE/IV/M/AE/000/999/2326S04628W005A) SBGRB) 2603130000 C) 2606112359E) OBST ERECTED (CRANE) LGTD COORD 232515.01S/0462706.69W, HGT 45M (148FT), ALT OTP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9880" y="507551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Rectangle 520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Rectangle 56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Rectangle 618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Rectangle 66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Rectangle 71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TextBox 745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47" name="Rectangle 746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TextBox 757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59" name="Rectangle 7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0" name="TextBox 759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1" name="Rectangle 760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2" name="TextBox 761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63" name="Rectangle 762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4" name="TextBox 763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5" name="Rectangle 76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6" name="Rectangle 765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SBBR – PRESIDENTE JUSCELINO KUBITSCHEK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TextBox 222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Rectangle 267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TextBox 473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475" name="Rectangle 474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TextBox 475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477" name="Rectangle 476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TextBox 477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479" name="Rectangle 478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TextBox 479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81" name="Rectangle 480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2" name="TextBox 481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83" name="Rectangle 482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4" name="TextBox 483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5" name="Rectangle 48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6" name="TextBox 485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87" name="Rectangle 486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8" name="TextBox 487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9" name="Rectangle 488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0" name="TextBox 489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491" name="Rectangle 490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2" name="TextBox 491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93" name="Rectangle 492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4" name="TextBox 493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5" name="Rectangle 494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6" name="TextBox 495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97" name="Rectangle 496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8" name="TextBox 497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9" name="Rectangle 498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0" name="TextBox 499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1" name="Rectangle 500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2" name="TextBox 501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3" name="Rectangle 502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4" name="TextBox 503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505" name="Rectangle 504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6" name="TextBox 505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07" name="Rectangle 50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8" name="TextBox 507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09" name="Rectangle 508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TextBox 509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11" name="Rectangle 510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2" name="TextBox 511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13" name="Rectangle 512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Rectangle 513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Rectangle 516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TextBox 517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19" name="Rectangle 518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0" name="TextBox 519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1" name="Rectangle 520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Rectangle 561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Rectangle 564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TextBox 569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71" name="Rectangle 570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2" name="TextBox 571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573" name="Rectangle 57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4" name="TextBox 573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75" name="Rectangle 574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6" name="TextBox 575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77" name="Rectangle 576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8" name="TextBox 577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9" name="Rectangle 578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0" name="TextBox 579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1" name="Rectangle 580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2" name="TextBox 581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83" name="Rectangle 582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4" name="TextBox 583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5" name="Rectangle 584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6" name="TextBox 585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87" name="Rectangle 586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8" name="TextBox 587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89" name="Rectangle 588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0" name="TextBox 589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91" name="Rectangle 590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2" name="TextBox 591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3" name="Rectangle 59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4" name="TextBox 593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5" name="Rectangle 594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6" name="TextBox 595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97" name="Rectangle 596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8" name="TextBox 597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99" name="Rectangle 598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0" name="TextBox 599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601" name="Rectangle 600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2" name="TextBox 601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03" name="Rectangle 602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TextBox 603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05" name="Rectangle 604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6" name="TextBox 605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07" name="Rectangle 606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8" name="TextBox 607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9" name="Rectangle 608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Rectangle 609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Rectangle 612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TextBox 615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17" name="Rectangle 616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Rectangle 65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Rectangle 66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TextBox 667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69" name="Rectangle 668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0" name="TextBox 669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71" name="Rectangle 670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TextBox 679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81" name="Rectangle 68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TextBox 681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83" name="Rectangle 682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TextBox 683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5" name="Rectangle 684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TextBox 685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87" name="Rectangle 686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TextBox 687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9" name="Rectangle 688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TextBox 689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1" name="Rectangle 690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TextBox 691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93" name="Rectangle 692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TextBox 693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95" name="Rectangle 694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TextBox 695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697" name="Rectangle 696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8" name="TextBox 697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99" name="Rectangle 698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0" name="TextBox 699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01" name="Rectangle 700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2" name="TextBox 701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03" name="Rectangle 70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4" name="TextBox 703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05" name="Rectangle 704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6" name="TextBox 705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7" name="Rectangle 706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8" name="TextBox 707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9" name="Rectangle 708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Rectangle 709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Rectangle 75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Rectangle 75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07/05/2026 – 13/05/2026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61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36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37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54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64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61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38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55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65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59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07/05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A30/D31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08/05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09/05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A18/D18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10/05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A18/D19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11/05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A27/D27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12/05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A32/D32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A30/D31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A19/D19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13/05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A32/D33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A30/D29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