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32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barralateral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000" y="856800"/>
            <a:ext cx="684000" cy="5151600"/>
          </a:xfrm>
          <a:prstGeom prst="rect">
            <a:avLst/>
          </a:prstGeom>
        </p:spPr>
      </p:pic>
      <p:pic>
        <p:nvPicPr>
          <p:cNvPr id="4" name="Picture 3" descr="brisa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8400" y="424800"/>
            <a:ext cx="2282400" cy="2260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1200" y="475200"/>
            <a:ext cx="7200000" cy="19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800" b="1" i="0">
                <a:solidFill>
                  <a:srgbClr val="002060"/>
                </a:solidFill>
                <a:latin typeface="Calibri"/>
              </a:rPr>
              <a:t>BRISA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591200" y="2376000"/>
            <a:ext cx="7200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4472C4"/>
                </a:solidFill>
                <a:latin typeface="Calibri"/>
              </a:rPr>
              <a:t>Teleconferencia Operacional ATFM SAM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1200" y="3531600"/>
            <a:ext cx="7200000" cy="64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600" b="1" i="0">
                <a:solidFill>
                  <a:srgbClr val="525252"/>
                </a:solidFill>
                <a:latin typeface="Calibri"/>
              </a:rPr>
              <a:t>Pre-táctico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91200" y="4248000"/>
            <a:ext cx="720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07290"/>
                </a:solidFill>
                <a:latin typeface="Calibri"/>
              </a:rPr>
              <a:t>15/05/2026 – 21/05/2026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91200" y="4590000"/>
            <a:ext cx="72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0080C0"/>
                </a:solidFill>
                <a:latin typeface="Calibri"/>
              </a:rPr>
              <a:t>SLVR  ·  SLLP</a:t>
            </a:r>
          </a:p>
        </p:txBody>
      </p:sp>
      <p:pic>
        <p:nvPicPr>
          <p:cNvPr id="10" name="Picture 9" descr="dgac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50000" y="4856400"/>
            <a:ext cx="1875600" cy="1155600"/>
          </a:xfrm>
          <a:prstGeom prst="rect">
            <a:avLst/>
          </a:prstGeom>
        </p:spPr>
      </p:pic>
      <p:pic>
        <p:nvPicPr>
          <p:cNvPr id="11" name="Picture 10" descr="naabo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3600" y="4856400"/>
            <a:ext cx="1479600" cy="1332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80000" y="0"/>
            <a:ext cx="120132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40000" y="1260000"/>
            <a:ext cx="11113200" cy="162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200" b="1" i="0">
                <a:solidFill>
                  <a:srgbClr val="FFFFFF"/>
                </a:solidFill>
                <a:latin typeface="Calibri"/>
              </a:rPr>
              <a:t>BOL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0000" y="3168000"/>
            <a:ext cx="111132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0" i="0">
                <a:solidFill>
                  <a:srgbClr val="0080C0"/>
                </a:solidFill>
                <a:latin typeface="Calibri"/>
              </a:rPr>
              <a:t>SLVR  ·  SLLP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000" y="3816000"/>
            <a:ext cx="111132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0C8E8"/>
                </a:solidFill>
                <a:latin typeface="Calibri"/>
              </a:rPr>
              <a:t>15/05/2026 – 21/05/2026</a:t>
            </a:r>
          </a:p>
        </p:txBody>
      </p:sp>
      <p:pic>
        <p:nvPicPr>
          <p:cNvPr id="9" name="Picture 8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3200" y="5670001"/>
            <a:ext cx="1800000" cy="1007999"/>
          </a:xfrm>
          <a:prstGeom prst="rect">
            <a:avLst/>
          </a:prstGeom>
        </p:spPr>
      </p:pic>
      <p:pic>
        <p:nvPicPr>
          <p:cNvPr id="10" name="Picture 9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77200" y="5670001"/>
            <a:ext cx="1800000" cy="10079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(CNS/AGA/INFRAESTRUCTURA AEROPORTUARIA)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8" name="Picture 7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1080" y="98999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1080" y="98999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080" y="98999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SLVR – VIRU VIRU INTERNATIONAL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79080" y="13643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79880" y="13319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A0476/26 NOTAMNQ) SLLF/QILAG/IV/NBO/A/000/999/1737S06308W025A) SLVR B) 2604231400 C) 2605222200 ESTE) ID ILVV FREQ 110,9 MHZ ILS/LOC CAT 1 RWY 34 OPR BUT GND CK ONLY,AWAITING FLT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79880" y="15983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23/04/2026 → 22/05/2026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79080" y="18251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79880" y="17927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A0505/26 NOTAMNQ) SLLF/QWPLW/IV/NBO/W/000/140/1712S06314W002A) SLVR B) 2605021100 C) 2605312140D) SAT AND SUN BTN 1100/2140E) PJE SECT MUNICIPIO SAAVEDRA COORD 171242S/0631449W 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79880" y="20591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02/05/2026 → 31/05/2026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79080" y="228599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79880" y="225359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RPT NXT NOTAM(A0553/26 NOTAMNQ) SLLF/QMRXX/IV/NBO/A/000/999/1738S06308W005A) SLVR B) 2605120000 C) 2606061200D) TUE WED FRI AND SAT BTN 0000/1200E) RWY 16/34 RUBBER CLEANING OPS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9880" y="251999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12/05/2026 → 06/06/2026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71080" y="3597839"/>
            <a:ext cx="11697840" cy="2481841"/>
          </a:xfrm>
          <a:prstGeom prst="rect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71080" y="3597839"/>
            <a:ext cx="11697840" cy="306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61080" y="3597839"/>
            <a:ext cx="11589840" cy="30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SLLP – EL ALTO INTERNATIONAL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79080" y="39722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9880" y="39398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A0506/26 NOTAMR A0362/26Q) SLLF/QICAS/I/NBO/A/000/999/1630S06810W025A) SLLP B) 2604302045 C) 2606302359 ESTE) RWY/10 ILS U/S MAINT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9880" y="42062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30/06/2026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79080" y="4433039"/>
            <a:ext cx="43200" cy="208800"/>
          </a:xfrm>
          <a:prstGeom prst="rect">
            <a:avLst/>
          </a:prstGeom>
          <a:solidFill>
            <a:srgbClr val="0080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9880" y="4400639"/>
            <a:ext cx="11381040" cy="26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1A2A40"/>
                </a:solidFill>
                <a:latin typeface="Calibri"/>
              </a:rPr>
              <a:t>A0507/26 NOTAMR A0405/26Q) SLLF/QMAHW/IV/NBO/A/000/999/1630S06811W005A) SLLP B) 2604302055 C) 2606302359 ESTE) MOV AREA WIP MAINT OPS COOR TWR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79880" y="4667039"/>
            <a:ext cx="5040000" cy="172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0" i="1">
                <a:solidFill>
                  <a:srgbClr val="607290"/>
                </a:solidFill>
                <a:latin typeface="Calibri"/>
              </a:rPr>
              <a:t>30/04/2026 → 30/06/2026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8" name="Picture 7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SLVR – VIRU VIRU INTERNATIONAL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1148184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DE METEOROLOGIA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7" name="Picture 6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8" name="Picture 7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71080" y="972000"/>
            <a:ext cx="11697840" cy="5125680"/>
          </a:xfrm>
          <a:prstGeom prst="rect">
            <a:avLst/>
          </a:prstGeom>
          <a:solidFill>
            <a:srgbClr val="F0F7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71080" y="972000"/>
            <a:ext cx="11697840" cy="2592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61080" y="972000"/>
            <a:ext cx="11589840" cy="25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50" b="1" i="0">
                <a:solidFill>
                  <a:srgbClr val="FFFFFF"/>
                </a:solidFill>
                <a:latin typeface="Calibri"/>
              </a:rPr>
              <a:t>SLLP – EL ALTO INTERNATIONAL</a:t>
            </a:r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080" y="1249200"/>
            <a:ext cx="11625840" cy="32968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SLVR – VIRU VIRU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30367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ectangle 74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" name="TextBox 77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TextBox 79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83" name="Rectangle 82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4" name="TextBox 83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85" name="Rectangle 84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TextBox 85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87" name="Rectangle 86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89" name="Rectangle 88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0" name="TextBox 89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91" name="Rectangle 90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TextBox 91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95" name="Rectangle 94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6" name="TextBox 95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97" name="Rectangle 96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8" name="TextBox 97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99" name="Rectangle 98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0" name="TextBox 99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2" name="TextBox 101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4" name="TextBox 103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6" name="TextBox 105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8" name="TextBox 107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0" name="TextBox 109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2" name="TextBox 111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4" name="TextBox 113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6" name="TextBox 115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8" name="TextBox 117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0" name="TextBox 119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TextBox 121"/>
          <p:cNvSpPr txBox="1"/>
          <p:nvPr/>
        </p:nvSpPr>
        <p:spPr>
          <a:xfrm>
            <a:off x="30367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4" name="TextBox 123"/>
          <p:cNvSpPr txBox="1"/>
          <p:nvPr/>
        </p:nvSpPr>
        <p:spPr>
          <a:xfrm>
            <a:off x="34761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6" name="TextBox 125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8" name="TextBox 127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0" name="TextBox 129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2" name="TextBox 131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4" name="TextBox 133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6" name="TextBox 135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137" name="Rectangle 136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8" name="TextBox 137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39" name="Rectangle 138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0" name="TextBox 139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41" name="Rectangle 140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2" name="TextBox 141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43" name="Rectangle 142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4" name="TextBox 143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45" name="Rectangle 144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6" name="TextBox 145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47" name="Rectangle 146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8" name="TextBox 147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49" name="Rectangle 148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0" name="TextBox 149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51" name="Rectangle 150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2" name="TextBox 151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4" name="TextBox 153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6" name="TextBox 155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8" name="TextBox 157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0" name="TextBox 159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2" name="TextBox 161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63" name="Rectangle 162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4" name="TextBox 163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65" name="Rectangle 164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TextBox 167"/>
          <p:cNvSpPr txBox="1"/>
          <p:nvPr/>
        </p:nvSpPr>
        <p:spPr>
          <a:xfrm>
            <a:off x="21579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69" name="Rectangle 168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TextBox 169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2" name="TextBox 171"/>
          <p:cNvSpPr txBox="1"/>
          <p:nvPr/>
        </p:nvSpPr>
        <p:spPr>
          <a:xfrm>
            <a:off x="30367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3" name="Rectangle 172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4" name="Rectangle 173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39155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TextBox 214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16" name="Rectangle 215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30367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Rectangle 222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4" name="TextBox 223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5" name="Rectangle 224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6" name="TextBox 225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27" name="Rectangle 226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8" name="TextBox 227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29" name="Rectangle 228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0" name="TextBox 229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31" name="Rectangle 230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2" name="TextBox 231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4" name="TextBox 233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12</a:t>
            </a:r>
          </a:p>
        </p:txBody>
      </p:sp>
      <p:sp>
        <p:nvSpPr>
          <p:cNvPr id="235" name="Rectangle 234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6" name="TextBox 235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37" name="Rectangle 236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8" name="TextBox 237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39" name="Rectangle 238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0" name="TextBox 239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2" name="TextBox 241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43" name="Rectangle 242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4" name="TextBox 243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45" name="Rectangle 244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6" name="TextBox 245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8" name="TextBox 247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0" name="TextBox 249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2" name="TextBox 251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53" name="Rectangle 252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4" name="TextBox 253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55" name="Rectangle 254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6" name="TextBox 255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8" name="TextBox 257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0" name="TextBox 259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2" name="TextBox 261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TextBox 263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30367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Rectangle 271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3" name="TextBox 272"/>
          <p:cNvSpPr txBox="1"/>
          <p:nvPr/>
        </p:nvSpPr>
        <p:spPr>
          <a:xfrm>
            <a:off x="39155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5" name="TextBox 274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76" name="Rectangle 275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7" name="TextBox 276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78" name="Rectangle 277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9" name="TextBox 278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80" name="Rectangle 279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1" name="TextBox 280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82" name="Rectangle 281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3" name="TextBox 282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284" name="Rectangle 283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5" name="TextBox 284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86" name="Rectangle 285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7" name="TextBox 286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8" name="Rectangle 287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9" name="TextBox 288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0" name="Rectangle 289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1" name="TextBox 290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2" name="Rectangle 291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3" name="TextBox 292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4" name="Rectangle 293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5" name="TextBox 294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96" name="Rectangle 295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7" name="TextBox 296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8" name="Rectangle 297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9" name="TextBox 298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00" name="Rectangle 299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1" name="TextBox 300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02" name="Rectangle 301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3" name="TextBox 302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04" name="Rectangle 303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5" name="TextBox 304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06" name="Rectangle 305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7" name="TextBox 306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08" name="Rectangle 307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9" name="TextBox 308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10" name="Rectangle 309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TextBox 310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12" name="Rectangle 311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3" name="TextBox 312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14" name="Rectangle 313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5" name="TextBox 314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16" name="Rectangle 315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7" name="TextBox 316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8" name="Rectangle 317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9" name="TextBox 318"/>
          <p:cNvSpPr txBox="1"/>
          <p:nvPr/>
        </p:nvSpPr>
        <p:spPr>
          <a:xfrm>
            <a:off x="30367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0" name="Rectangle 319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1" name="Rectangle 320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11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TextBox 357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359" name="Rectangle 358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30367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Rectangle 369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1" name="TextBox 370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72" name="Rectangle 371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3" name="TextBox 372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74" name="Rectangle 373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5" name="TextBox 374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6" name="Rectangle 375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7" name="TextBox 376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8" name="Rectangle 377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9" name="TextBox 378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80" name="Rectangle 379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1" name="TextBox 380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10</a:t>
            </a:r>
          </a:p>
        </p:txBody>
      </p:sp>
      <p:sp>
        <p:nvSpPr>
          <p:cNvPr id="382" name="Rectangle 381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3" name="TextBox 382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84" name="Rectangle 383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5" name="TextBox 384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86" name="Rectangle 385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7" name="TextBox 386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88" name="Rectangle 387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9" name="TextBox 388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90" name="Rectangle 389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1" name="TextBox 390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92" name="Rectangle 391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3" name="TextBox 392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94" name="Rectangle 393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5" name="TextBox 394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96" name="Rectangle 395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7" name="TextBox 396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98" name="Rectangle 397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9" name="TextBox 398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410" name="TextBox 409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11" name="Rectangle 410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2" name="TextBox 411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13" name="Rectangle 412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4" name="TextBox 413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15" name="Rectangle 414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6" name="TextBox 415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17" name="Rectangle 416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8" name="TextBox 417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19" name="Rectangle 418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0" name="TextBox 419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21" name="Rectangle 420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2" name="TextBox 421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23" name="Rectangle 422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4" name="TextBox 423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25" name="Rectangle 424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6" name="TextBox 425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27" name="Rectangle 426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8" name="TextBox 427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29" name="Rectangle 428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0" name="TextBox 429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2" name="TextBox 431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33" name="Rectangle 432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4" name="TextBox 433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35" name="Rectangle 434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6" name="TextBox 435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37" name="Rectangle 436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8" name="TextBox 437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39" name="Rectangle 438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0" name="TextBox 439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41" name="Rectangle 440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2" name="TextBox 441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3" name="Rectangle 442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4" name="TextBox 443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45" name="Rectangle 444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6" name="TextBox 445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47" name="Rectangle 446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8" name="TextBox 447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49" name="Rectangle 448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0" name="TextBox 449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51" name="Rectangle 450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2" name="TextBox 451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53" name="Rectangle 452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4" name="TextBox 453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55" name="Rectangle 454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6" name="TextBox 455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8" name="TextBox 457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0" name="TextBox 459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61" name="Rectangle 460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TextBox 461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63" name="Rectangle 462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4" name="TextBox 463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5" name="Rectangle 464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6" name="TextBox 465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7" name="Rectangle 466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8" name="TextBox 467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69" name="Rectangle 468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0" name="TextBox 469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71" name="Rectangle 470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2" name="TextBox 471"/>
          <p:cNvSpPr txBox="1"/>
          <p:nvPr/>
        </p:nvSpPr>
        <p:spPr>
          <a:xfrm>
            <a:off x="30367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3" name="Rectangle 472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4" name="Rectangle 473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TextBox 508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10" name="Rectangle 509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30367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34761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TextBox 552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4" name="Rectangle 553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5" name="TextBox 554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56" name="Rectangle 555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TextBox 556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58" name="Rectangle 557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21579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30367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Rectangle 572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4" name="TextBox 573"/>
          <p:cNvSpPr txBox="1"/>
          <p:nvPr/>
        </p:nvSpPr>
        <p:spPr>
          <a:xfrm>
            <a:off x="39155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5" name="Rectangle 574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6" name="TextBox 575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77" name="Rectangle 576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8" name="TextBox 577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79" name="Rectangle 578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0" name="TextBox 579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81" name="Rectangle 580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2" name="TextBox 581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83" name="Rectangle 582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4" name="TextBox 583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85" name="Rectangle 584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6" name="TextBox 585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87" name="Rectangle 586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8" name="TextBox 587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89" name="Rectangle 588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0" name="TextBox 589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91" name="Rectangle 590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2" name="TextBox 591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93" name="Rectangle 592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4" name="TextBox 593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95" name="Rectangle 594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6" name="TextBox 595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597" name="Rectangle 596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8" name="TextBox 597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599" name="Rectangle 598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0" name="TextBox 599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01" name="Rectangle 600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2" name="TextBox 601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3" name="Rectangle 602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4" name="TextBox 603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05" name="Rectangle 604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6" name="TextBox 605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07" name="Rectangle 606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8" name="TextBox 607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09" name="Rectangle 608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0" name="TextBox 609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611" name="Rectangle 610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2" name="TextBox 611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13" name="Rectangle 612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4" name="TextBox 613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15" name="Rectangle 614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6" name="TextBox 615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17" name="Rectangle 616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8" name="TextBox 617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19" name="Rectangle 618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0" name="TextBox 619"/>
          <p:cNvSpPr txBox="1"/>
          <p:nvPr/>
        </p:nvSpPr>
        <p:spPr>
          <a:xfrm>
            <a:off x="30367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1" name="Rectangle 620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2" name="Rectangle 621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A6/D6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TextBox 650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2" name="Rectangle 651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TextBox 652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54" name="Rectangle 653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5" name="TextBox 654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656" name="Rectangle 655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7" name="TextBox 656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58" name="Rectangle 657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9" name="TextBox 658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60" name="Rectangle 659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1" name="TextBox 660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62" name="Rectangle 661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3" name="TextBox 662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664" name="Rectangle 663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5" name="TextBox 664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66" name="Rectangle 665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7" name="TextBox 666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68" name="Rectangle 667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9" name="TextBox 668"/>
          <p:cNvSpPr txBox="1"/>
          <p:nvPr/>
        </p:nvSpPr>
        <p:spPr>
          <a:xfrm>
            <a:off x="30367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0" name="Rectangle 669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1" name="Rectangle 670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2" name="TextBox 671"/>
          <p:cNvSpPr txBox="1"/>
          <p:nvPr/>
        </p:nvSpPr>
        <p:spPr>
          <a:xfrm>
            <a:off x="39155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73" name="Rectangle 672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4" name="TextBox 673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75" name="Rectangle 674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TextBox 675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77" name="Rectangle 676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TextBox 677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9" name="Rectangle 678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TextBox 679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1" name="Rectangle 680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2" name="TextBox 681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683" name="Rectangle 682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4" name="TextBox 683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85" name="Rectangle 684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6" name="TextBox 685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87" name="Rectangle 686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8" name="TextBox 687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9" name="Rectangle 688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0" name="TextBox 689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91" name="Rectangle 690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2" name="TextBox 691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93" name="Rectangle 692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4" name="TextBox 693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695" name="Rectangle 694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6" name="TextBox 695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97" name="Rectangle 696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8" name="TextBox 697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99" name="Rectangle 698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0" name="TextBox 699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01" name="Rectangle 700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2" name="TextBox 701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03" name="Rectangle 702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4" name="TextBox 703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05" name="Rectangle 704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6" name="TextBox 705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07" name="Rectangle 706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8" name="TextBox 707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709" name="Rectangle 708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TextBox 709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11" name="Rectangle 710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2" name="TextBox 711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13" name="Rectangle 712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4" name="TextBox 713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15" name="Rectangle 714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6" name="TextBox 715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17" name="Rectangle 716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30367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Rectangle 719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1" name="TextBox 720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22" name="Rectangle 721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3" name="TextBox 722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24" name="Rectangle 723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5" name="TextBox 724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26" name="Rectangle 725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7" name="TextBox 726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28" name="Rectangle 727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9" name="TextBox 728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30" name="Rectangle 729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1" name="TextBox 730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32" name="Rectangle 731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3" name="TextBox 732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34" name="Rectangle 733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5" name="TextBox 734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36" name="Rectangle 735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7" name="TextBox 736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8" name="Rectangle 737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9" name="TextBox 738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0" name="Rectangle 739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1" name="TextBox 740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2" name="Rectangle 741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3" name="TextBox 742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A6/D5</a:t>
            </a:r>
          </a:p>
        </p:txBody>
      </p:sp>
      <p:sp>
        <p:nvSpPr>
          <p:cNvPr id="744" name="Rectangle 743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5" name="TextBox 744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6" name="Rectangle 745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TextBox 746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8" name="Rectangle 747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9" name="TextBox 748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0" name="Rectangle 749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1" name="TextBox 750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52" name="Rectangle 751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3" name="TextBox 752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54" name="Rectangle 753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5" name="TextBox 754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56" name="Rectangle 755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7" name="TextBox 756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758" name="Rectangle 757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9" name="TextBox 758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60" name="Rectangle 759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1" name="TextBox 760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762" name="Rectangle 761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3" name="TextBox 762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64" name="Rectangle 763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5" name="TextBox 764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66" name="Rectangle 765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7" name="TextBox 766"/>
          <p:cNvSpPr txBox="1"/>
          <p:nvPr/>
        </p:nvSpPr>
        <p:spPr>
          <a:xfrm>
            <a:off x="30367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68" name="Rectangle 767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9" name="Rectangle 768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0" name="TextBox 769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71" name="Rectangle 770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2" name="TextBox 771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73" name="Rectangle 772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4" name="TextBox 773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75" name="Rectangle 774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6" name="TextBox 775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77" name="Rectangle 776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8" name="TextBox 777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79" name="Rectangle 778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0" name="TextBox 779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A5/D5</a:t>
            </a:r>
          </a:p>
        </p:txBody>
      </p:sp>
      <p:sp>
        <p:nvSpPr>
          <p:cNvPr id="781" name="Rectangle 780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2" name="TextBox 781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83" name="Rectangle 782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4" name="TextBox 783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85" name="Rectangle 784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6" name="TextBox 785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87" name="Rectangle 786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8" name="TextBox 787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89" name="Rectangle 788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0" name="TextBox 789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91" name="Rectangle 790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2" name="TextBox 791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A4/D5</a:t>
            </a:r>
          </a:p>
        </p:txBody>
      </p:sp>
      <p:sp>
        <p:nvSpPr>
          <p:cNvPr id="793" name="Rectangle 792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4" name="TextBox 793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95" name="Rectangle 794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6" name="TextBox 795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97" name="Rectangle 796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8" name="TextBox 797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99" name="Rectangle 798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0" name="TextBox 799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801" name="Rectangle 800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2" name="TextBox 801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803" name="Rectangle 802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4" name="TextBox 803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805" name="Rectangle 804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6" name="TextBox 805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807" name="Rectangle 806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8" name="TextBox 807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809" name="Rectangle 808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0" name="TextBox 809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811" name="Rectangle 810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2" name="TextBox 811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INFORMACIÓN RELEVANTE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SLLP – EL ALTO INTERNATIONAL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8768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5080" y="10439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DEMANDA vs CAPACIDADE  (limite 90%)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15080" y="11807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2790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2790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184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7184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579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579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973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5973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0367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30367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761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34761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9155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39155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549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3549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7943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7943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2337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2337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6731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6731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61125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1125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5520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520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9914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9914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43082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43082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87023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87023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30964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830964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8" name="Rectangle 47"/>
          <p:cNvSpPr/>
          <p:nvPr/>
        </p:nvSpPr>
        <p:spPr>
          <a:xfrm>
            <a:off x="874905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874905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50" name="Rectangle 49"/>
          <p:cNvSpPr/>
          <p:nvPr/>
        </p:nvSpPr>
        <p:spPr>
          <a:xfrm>
            <a:off x="918846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918846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62787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62787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54" name="Rectangle 53"/>
          <p:cNvSpPr/>
          <p:nvPr/>
        </p:nvSpPr>
        <p:spPr>
          <a:xfrm>
            <a:off x="1006728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1006728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1050669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1050669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58" name="Rectangle 57"/>
          <p:cNvSpPr/>
          <p:nvPr/>
        </p:nvSpPr>
        <p:spPr>
          <a:xfrm>
            <a:off x="1094610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1094610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1385510" y="11807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11385510" y="11807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080" y="137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415080" y="137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2790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2790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7184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7184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68" name="Rectangle 67"/>
          <p:cNvSpPr/>
          <p:nvPr/>
        </p:nvSpPr>
        <p:spPr>
          <a:xfrm>
            <a:off x="21579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21579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973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25973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72" name="Rectangle 71"/>
          <p:cNvSpPr/>
          <p:nvPr/>
        </p:nvSpPr>
        <p:spPr>
          <a:xfrm>
            <a:off x="30367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34761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ectangle 73"/>
          <p:cNvSpPr/>
          <p:nvPr/>
        </p:nvSpPr>
        <p:spPr>
          <a:xfrm>
            <a:off x="39155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39155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6" name="Rectangle 75"/>
          <p:cNvSpPr/>
          <p:nvPr/>
        </p:nvSpPr>
        <p:spPr>
          <a:xfrm>
            <a:off x="43549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43549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7943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7943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80" name="Rectangle 79"/>
          <p:cNvSpPr/>
          <p:nvPr/>
        </p:nvSpPr>
        <p:spPr>
          <a:xfrm>
            <a:off x="52337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52337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82" name="Rectangle 81"/>
          <p:cNvSpPr/>
          <p:nvPr/>
        </p:nvSpPr>
        <p:spPr>
          <a:xfrm>
            <a:off x="56731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56731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84" name="Rectangle 83"/>
          <p:cNvSpPr/>
          <p:nvPr/>
        </p:nvSpPr>
        <p:spPr>
          <a:xfrm>
            <a:off x="6112590" y="137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61125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520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5520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88" name="Rectangle 87"/>
          <p:cNvSpPr/>
          <p:nvPr/>
        </p:nvSpPr>
        <p:spPr>
          <a:xfrm>
            <a:off x="69914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69914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90" name="Rectangle 89"/>
          <p:cNvSpPr/>
          <p:nvPr/>
        </p:nvSpPr>
        <p:spPr>
          <a:xfrm>
            <a:off x="743082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743082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92" name="Rectangle 91"/>
          <p:cNvSpPr/>
          <p:nvPr/>
        </p:nvSpPr>
        <p:spPr>
          <a:xfrm>
            <a:off x="787023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787023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94" name="Rectangle 93"/>
          <p:cNvSpPr/>
          <p:nvPr/>
        </p:nvSpPr>
        <p:spPr>
          <a:xfrm>
            <a:off x="830964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5" name="TextBox 94"/>
          <p:cNvSpPr txBox="1"/>
          <p:nvPr/>
        </p:nvSpPr>
        <p:spPr>
          <a:xfrm>
            <a:off x="830964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96" name="Rectangle 95"/>
          <p:cNvSpPr/>
          <p:nvPr/>
        </p:nvSpPr>
        <p:spPr>
          <a:xfrm>
            <a:off x="874905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7" name="TextBox 96"/>
          <p:cNvSpPr txBox="1"/>
          <p:nvPr/>
        </p:nvSpPr>
        <p:spPr>
          <a:xfrm>
            <a:off x="874905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98" name="Rectangle 97"/>
          <p:cNvSpPr/>
          <p:nvPr/>
        </p:nvSpPr>
        <p:spPr>
          <a:xfrm>
            <a:off x="918846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9" name="TextBox 98"/>
          <p:cNvSpPr txBox="1"/>
          <p:nvPr/>
        </p:nvSpPr>
        <p:spPr>
          <a:xfrm>
            <a:off x="918846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962787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1" name="TextBox 100"/>
          <p:cNvSpPr txBox="1"/>
          <p:nvPr/>
        </p:nvSpPr>
        <p:spPr>
          <a:xfrm>
            <a:off x="962787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06728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3" name="TextBox 102"/>
          <p:cNvSpPr txBox="1"/>
          <p:nvPr/>
        </p:nvSpPr>
        <p:spPr>
          <a:xfrm>
            <a:off x="1006728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050669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5" name="TextBox 104"/>
          <p:cNvSpPr txBox="1"/>
          <p:nvPr/>
        </p:nvSpPr>
        <p:spPr>
          <a:xfrm>
            <a:off x="1050669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06" name="Rectangle 105"/>
          <p:cNvSpPr/>
          <p:nvPr/>
        </p:nvSpPr>
        <p:spPr>
          <a:xfrm>
            <a:off x="1094610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7" name="TextBox 106"/>
          <p:cNvSpPr txBox="1"/>
          <p:nvPr/>
        </p:nvSpPr>
        <p:spPr>
          <a:xfrm>
            <a:off x="1094610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11385510" y="137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9" name="TextBox 108"/>
          <p:cNvSpPr txBox="1"/>
          <p:nvPr/>
        </p:nvSpPr>
        <p:spPr>
          <a:xfrm>
            <a:off x="11385510" y="137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415080" y="164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1" name="TextBox 110"/>
          <p:cNvSpPr txBox="1"/>
          <p:nvPr/>
        </p:nvSpPr>
        <p:spPr>
          <a:xfrm>
            <a:off x="415080" y="164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2790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3" name="TextBox 112"/>
          <p:cNvSpPr txBox="1"/>
          <p:nvPr/>
        </p:nvSpPr>
        <p:spPr>
          <a:xfrm>
            <a:off x="12790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17184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5" name="TextBox 114"/>
          <p:cNvSpPr txBox="1"/>
          <p:nvPr/>
        </p:nvSpPr>
        <p:spPr>
          <a:xfrm>
            <a:off x="17184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21579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7" name="TextBox 116"/>
          <p:cNvSpPr txBox="1"/>
          <p:nvPr/>
        </p:nvSpPr>
        <p:spPr>
          <a:xfrm>
            <a:off x="21579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25973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9" name="TextBox 118"/>
          <p:cNvSpPr txBox="1"/>
          <p:nvPr/>
        </p:nvSpPr>
        <p:spPr>
          <a:xfrm>
            <a:off x="25973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30367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1" name="Rectangle 120"/>
          <p:cNvSpPr/>
          <p:nvPr/>
        </p:nvSpPr>
        <p:spPr>
          <a:xfrm>
            <a:off x="34761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2" name="Rectangle 121"/>
          <p:cNvSpPr/>
          <p:nvPr/>
        </p:nvSpPr>
        <p:spPr>
          <a:xfrm>
            <a:off x="39155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3" name="TextBox 122"/>
          <p:cNvSpPr txBox="1"/>
          <p:nvPr/>
        </p:nvSpPr>
        <p:spPr>
          <a:xfrm>
            <a:off x="39155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43549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5" name="TextBox 124"/>
          <p:cNvSpPr txBox="1"/>
          <p:nvPr/>
        </p:nvSpPr>
        <p:spPr>
          <a:xfrm>
            <a:off x="43549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7943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7" name="TextBox 126"/>
          <p:cNvSpPr txBox="1"/>
          <p:nvPr/>
        </p:nvSpPr>
        <p:spPr>
          <a:xfrm>
            <a:off x="47943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52337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9" name="TextBox 128"/>
          <p:cNvSpPr txBox="1"/>
          <p:nvPr/>
        </p:nvSpPr>
        <p:spPr>
          <a:xfrm>
            <a:off x="52337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56731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1" name="TextBox 130"/>
          <p:cNvSpPr txBox="1"/>
          <p:nvPr/>
        </p:nvSpPr>
        <p:spPr>
          <a:xfrm>
            <a:off x="56731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32" name="Rectangle 131"/>
          <p:cNvSpPr/>
          <p:nvPr/>
        </p:nvSpPr>
        <p:spPr>
          <a:xfrm>
            <a:off x="61125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3" name="TextBox 132"/>
          <p:cNvSpPr txBox="1"/>
          <p:nvPr/>
        </p:nvSpPr>
        <p:spPr>
          <a:xfrm>
            <a:off x="61125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134" name="Rectangle 133"/>
          <p:cNvSpPr/>
          <p:nvPr/>
        </p:nvSpPr>
        <p:spPr>
          <a:xfrm>
            <a:off x="65520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5" name="TextBox 134"/>
          <p:cNvSpPr txBox="1"/>
          <p:nvPr/>
        </p:nvSpPr>
        <p:spPr>
          <a:xfrm>
            <a:off x="65520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8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69914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7" name="TextBox 136"/>
          <p:cNvSpPr txBox="1"/>
          <p:nvPr/>
        </p:nvSpPr>
        <p:spPr>
          <a:xfrm>
            <a:off x="69914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743082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9" name="TextBox 138"/>
          <p:cNvSpPr txBox="1"/>
          <p:nvPr/>
        </p:nvSpPr>
        <p:spPr>
          <a:xfrm>
            <a:off x="743082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787023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1" name="TextBox 140"/>
          <p:cNvSpPr txBox="1"/>
          <p:nvPr/>
        </p:nvSpPr>
        <p:spPr>
          <a:xfrm>
            <a:off x="787023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42" name="Rectangle 141"/>
          <p:cNvSpPr/>
          <p:nvPr/>
        </p:nvSpPr>
        <p:spPr>
          <a:xfrm>
            <a:off x="830964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3" name="TextBox 142"/>
          <p:cNvSpPr txBox="1"/>
          <p:nvPr/>
        </p:nvSpPr>
        <p:spPr>
          <a:xfrm>
            <a:off x="830964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44" name="Rectangle 143"/>
          <p:cNvSpPr/>
          <p:nvPr/>
        </p:nvSpPr>
        <p:spPr>
          <a:xfrm>
            <a:off x="874905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5" name="TextBox 144"/>
          <p:cNvSpPr txBox="1"/>
          <p:nvPr/>
        </p:nvSpPr>
        <p:spPr>
          <a:xfrm>
            <a:off x="874905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46" name="Rectangle 145"/>
          <p:cNvSpPr/>
          <p:nvPr/>
        </p:nvSpPr>
        <p:spPr>
          <a:xfrm>
            <a:off x="918846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7" name="TextBox 146"/>
          <p:cNvSpPr txBox="1"/>
          <p:nvPr/>
        </p:nvSpPr>
        <p:spPr>
          <a:xfrm>
            <a:off x="918846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48" name="Rectangle 147"/>
          <p:cNvSpPr/>
          <p:nvPr/>
        </p:nvSpPr>
        <p:spPr>
          <a:xfrm>
            <a:off x="962787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9" name="TextBox 148"/>
          <p:cNvSpPr txBox="1"/>
          <p:nvPr/>
        </p:nvSpPr>
        <p:spPr>
          <a:xfrm>
            <a:off x="962787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50" name="Rectangle 149"/>
          <p:cNvSpPr/>
          <p:nvPr/>
        </p:nvSpPr>
        <p:spPr>
          <a:xfrm>
            <a:off x="1006728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1" name="TextBox 150"/>
          <p:cNvSpPr txBox="1"/>
          <p:nvPr/>
        </p:nvSpPr>
        <p:spPr>
          <a:xfrm>
            <a:off x="1006728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52" name="Rectangle 151"/>
          <p:cNvSpPr/>
          <p:nvPr/>
        </p:nvSpPr>
        <p:spPr>
          <a:xfrm>
            <a:off x="1050669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3" name="TextBox 152"/>
          <p:cNvSpPr txBox="1"/>
          <p:nvPr/>
        </p:nvSpPr>
        <p:spPr>
          <a:xfrm>
            <a:off x="1050669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1094610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5" name="TextBox 154"/>
          <p:cNvSpPr txBox="1"/>
          <p:nvPr/>
        </p:nvSpPr>
        <p:spPr>
          <a:xfrm>
            <a:off x="1094610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11385510" y="164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7" name="TextBox 156"/>
          <p:cNvSpPr txBox="1"/>
          <p:nvPr/>
        </p:nvSpPr>
        <p:spPr>
          <a:xfrm>
            <a:off x="11385510" y="164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415080" y="191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9" name="TextBox 158"/>
          <p:cNvSpPr txBox="1"/>
          <p:nvPr/>
        </p:nvSpPr>
        <p:spPr>
          <a:xfrm>
            <a:off x="415080" y="191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12790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1" name="TextBox 160"/>
          <p:cNvSpPr txBox="1"/>
          <p:nvPr/>
        </p:nvSpPr>
        <p:spPr>
          <a:xfrm>
            <a:off x="12790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17184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3" name="TextBox 162"/>
          <p:cNvSpPr txBox="1"/>
          <p:nvPr/>
        </p:nvSpPr>
        <p:spPr>
          <a:xfrm>
            <a:off x="17184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21579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5" name="Rectangle 164"/>
          <p:cNvSpPr/>
          <p:nvPr/>
        </p:nvSpPr>
        <p:spPr>
          <a:xfrm>
            <a:off x="25973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6" name="TextBox 165"/>
          <p:cNvSpPr txBox="1"/>
          <p:nvPr/>
        </p:nvSpPr>
        <p:spPr>
          <a:xfrm>
            <a:off x="25973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67" name="Rectangle 166"/>
          <p:cNvSpPr/>
          <p:nvPr/>
        </p:nvSpPr>
        <p:spPr>
          <a:xfrm>
            <a:off x="30367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8" name="Rectangle 167"/>
          <p:cNvSpPr/>
          <p:nvPr/>
        </p:nvSpPr>
        <p:spPr>
          <a:xfrm>
            <a:off x="34761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9" name="Rectangle 168"/>
          <p:cNvSpPr/>
          <p:nvPr/>
        </p:nvSpPr>
        <p:spPr>
          <a:xfrm>
            <a:off x="39155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0" name="Rectangle 169"/>
          <p:cNvSpPr/>
          <p:nvPr/>
        </p:nvSpPr>
        <p:spPr>
          <a:xfrm>
            <a:off x="43549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1" name="TextBox 170"/>
          <p:cNvSpPr txBox="1"/>
          <p:nvPr/>
        </p:nvSpPr>
        <p:spPr>
          <a:xfrm>
            <a:off x="43549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172" name="Rectangle 171"/>
          <p:cNvSpPr/>
          <p:nvPr/>
        </p:nvSpPr>
        <p:spPr>
          <a:xfrm>
            <a:off x="47943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3" name="TextBox 172"/>
          <p:cNvSpPr txBox="1"/>
          <p:nvPr/>
        </p:nvSpPr>
        <p:spPr>
          <a:xfrm>
            <a:off x="47943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174" name="Rectangle 173"/>
          <p:cNvSpPr/>
          <p:nvPr/>
        </p:nvSpPr>
        <p:spPr>
          <a:xfrm>
            <a:off x="52337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5" name="TextBox 174"/>
          <p:cNvSpPr txBox="1"/>
          <p:nvPr/>
        </p:nvSpPr>
        <p:spPr>
          <a:xfrm>
            <a:off x="52337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6" name="Rectangle 175"/>
          <p:cNvSpPr/>
          <p:nvPr/>
        </p:nvSpPr>
        <p:spPr>
          <a:xfrm>
            <a:off x="56731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7" name="TextBox 176"/>
          <p:cNvSpPr txBox="1"/>
          <p:nvPr/>
        </p:nvSpPr>
        <p:spPr>
          <a:xfrm>
            <a:off x="56731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78" name="Rectangle 177"/>
          <p:cNvSpPr/>
          <p:nvPr/>
        </p:nvSpPr>
        <p:spPr>
          <a:xfrm>
            <a:off x="61125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9" name="TextBox 178"/>
          <p:cNvSpPr txBox="1"/>
          <p:nvPr/>
        </p:nvSpPr>
        <p:spPr>
          <a:xfrm>
            <a:off x="61125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80" name="Rectangle 179"/>
          <p:cNvSpPr/>
          <p:nvPr/>
        </p:nvSpPr>
        <p:spPr>
          <a:xfrm>
            <a:off x="65520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1" name="TextBox 180"/>
          <p:cNvSpPr txBox="1"/>
          <p:nvPr/>
        </p:nvSpPr>
        <p:spPr>
          <a:xfrm>
            <a:off x="65520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82" name="Rectangle 181"/>
          <p:cNvSpPr/>
          <p:nvPr/>
        </p:nvSpPr>
        <p:spPr>
          <a:xfrm>
            <a:off x="69914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3" name="TextBox 182"/>
          <p:cNvSpPr txBox="1"/>
          <p:nvPr/>
        </p:nvSpPr>
        <p:spPr>
          <a:xfrm>
            <a:off x="69914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743082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5" name="TextBox 184"/>
          <p:cNvSpPr txBox="1"/>
          <p:nvPr/>
        </p:nvSpPr>
        <p:spPr>
          <a:xfrm>
            <a:off x="743082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86" name="Rectangle 185"/>
          <p:cNvSpPr/>
          <p:nvPr/>
        </p:nvSpPr>
        <p:spPr>
          <a:xfrm>
            <a:off x="787023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7" name="TextBox 186"/>
          <p:cNvSpPr txBox="1"/>
          <p:nvPr/>
        </p:nvSpPr>
        <p:spPr>
          <a:xfrm>
            <a:off x="787023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88" name="Rectangle 187"/>
          <p:cNvSpPr/>
          <p:nvPr/>
        </p:nvSpPr>
        <p:spPr>
          <a:xfrm>
            <a:off x="830964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9" name="TextBox 188"/>
          <p:cNvSpPr txBox="1"/>
          <p:nvPr/>
        </p:nvSpPr>
        <p:spPr>
          <a:xfrm>
            <a:off x="830964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190" name="Rectangle 189"/>
          <p:cNvSpPr/>
          <p:nvPr/>
        </p:nvSpPr>
        <p:spPr>
          <a:xfrm>
            <a:off x="874905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1" name="TextBox 190"/>
          <p:cNvSpPr txBox="1"/>
          <p:nvPr/>
        </p:nvSpPr>
        <p:spPr>
          <a:xfrm>
            <a:off x="874905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92" name="Rectangle 191"/>
          <p:cNvSpPr/>
          <p:nvPr/>
        </p:nvSpPr>
        <p:spPr>
          <a:xfrm>
            <a:off x="918846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3" name="TextBox 192"/>
          <p:cNvSpPr txBox="1"/>
          <p:nvPr/>
        </p:nvSpPr>
        <p:spPr>
          <a:xfrm>
            <a:off x="918846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194" name="Rectangle 193"/>
          <p:cNvSpPr/>
          <p:nvPr/>
        </p:nvSpPr>
        <p:spPr>
          <a:xfrm>
            <a:off x="962787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5" name="TextBox 194"/>
          <p:cNvSpPr txBox="1"/>
          <p:nvPr/>
        </p:nvSpPr>
        <p:spPr>
          <a:xfrm>
            <a:off x="962787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196" name="Rectangle 195"/>
          <p:cNvSpPr/>
          <p:nvPr/>
        </p:nvSpPr>
        <p:spPr>
          <a:xfrm>
            <a:off x="1006728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7" name="TextBox 196"/>
          <p:cNvSpPr txBox="1"/>
          <p:nvPr/>
        </p:nvSpPr>
        <p:spPr>
          <a:xfrm>
            <a:off x="1006728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198" name="Rectangle 197"/>
          <p:cNvSpPr/>
          <p:nvPr/>
        </p:nvSpPr>
        <p:spPr>
          <a:xfrm>
            <a:off x="1050669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9" name="TextBox 198"/>
          <p:cNvSpPr txBox="1"/>
          <p:nvPr/>
        </p:nvSpPr>
        <p:spPr>
          <a:xfrm>
            <a:off x="1050669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00" name="Rectangle 199"/>
          <p:cNvSpPr/>
          <p:nvPr/>
        </p:nvSpPr>
        <p:spPr>
          <a:xfrm>
            <a:off x="1094610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1" name="TextBox 200"/>
          <p:cNvSpPr txBox="1"/>
          <p:nvPr/>
        </p:nvSpPr>
        <p:spPr>
          <a:xfrm>
            <a:off x="1094610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02" name="Rectangle 201"/>
          <p:cNvSpPr/>
          <p:nvPr/>
        </p:nvSpPr>
        <p:spPr>
          <a:xfrm>
            <a:off x="11385510" y="191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3" name="TextBox 202"/>
          <p:cNvSpPr txBox="1"/>
          <p:nvPr/>
        </p:nvSpPr>
        <p:spPr>
          <a:xfrm>
            <a:off x="11385510" y="191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04" name="Rectangle 203"/>
          <p:cNvSpPr/>
          <p:nvPr/>
        </p:nvSpPr>
        <p:spPr>
          <a:xfrm>
            <a:off x="415080" y="218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5" name="TextBox 204"/>
          <p:cNvSpPr txBox="1"/>
          <p:nvPr/>
        </p:nvSpPr>
        <p:spPr>
          <a:xfrm>
            <a:off x="415080" y="218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206" name="Rectangle 205"/>
          <p:cNvSpPr/>
          <p:nvPr/>
        </p:nvSpPr>
        <p:spPr>
          <a:xfrm>
            <a:off x="12790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7" name="TextBox 206"/>
          <p:cNvSpPr txBox="1"/>
          <p:nvPr/>
        </p:nvSpPr>
        <p:spPr>
          <a:xfrm>
            <a:off x="12790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08" name="Rectangle 207"/>
          <p:cNvSpPr/>
          <p:nvPr/>
        </p:nvSpPr>
        <p:spPr>
          <a:xfrm>
            <a:off x="17184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9" name="TextBox 208"/>
          <p:cNvSpPr txBox="1"/>
          <p:nvPr/>
        </p:nvSpPr>
        <p:spPr>
          <a:xfrm>
            <a:off x="17184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10" name="Rectangle 209"/>
          <p:cNvSpPr/>
          <p:nvPr/>
        </p:nvSpPr>
        <p:spPr>
          <a:xfrm>
            <a:off x="21579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1" name="TextBox 210"/>
          <p:cNvSpPr txBox="1"/>
          <p:nvPr/>
        </p:nvSpPr>
        <p:spPr>
          <a:xfrm>
            <a:off x="21579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12" name="Rectangle 211"/>
          <p:cNvSpPr/>
          <p:nvPr/>
        </p:nvSpPr>
        <p:spPr>
          <a:xfrm>
            <a:off x="25973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3" name="TextBox 212"/>
          <p:cNvSpPr txBox="1"/>
          <p:nvPr/>
        </p:nvSpPr>
        <p:spPr>
          <a:xfrm>
            <a:off x="25973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14" name="Rectangle 213"/>
          <p:cNvSpPr/>
          <p:nvPr/>
        </p:nvSpPr>
        <p:spPr>
          <a:xfrm>
            <a:off x="30367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5" name="Rectangle 214"/>
          <p:cNvSpPr/>
          <p:nvPr/>
        </p:nvSpPr>
        <p:spPr>
          <a:xfrm>
            <a:off x="34761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6" name="Rectangle 215"/>
          <p:cNvSpPr/>
          <p:nvPr/>
        </p:nvSpPr>
        <p:spPr>
          <a:xfrm>
            <a:off x="39155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7" name="TextBox 216"/>
          <p:cNvSpPr txBox="1"/>
          <p:nvPr/>
        </p:nvSpPr>
        <p:spPr>
          <a:xfrm>
            <a:off x="39155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18" name="Rectangle 217"/>
          <p:cNvSpPr/>
          <p:nvPr/>
        </p:nvSpPr>
        <p:spPr>
          <a:xfrm>
            <a:off x="43549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9" name="TextBox 218"/>
          <p:cNvSpPr txBox="1"/>
          <p:nvPr/>
        </p:nvSpPr>
        <p:spPr>
          <a:xfrm>
            <a:off x="43549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0" name="Rectangle 219"/>
          <p:cNvSpPr/>
          <p:nvPr/>
        </p:nvSpPr>
        <p:spPr>
          <a:xfrm>
            <a:off x="47943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1" name="TextBox 220"/>
          <p:cNvSpPr txBox="1"/>
          <p:nvPr/>
        </p:nvSpPr>
        <p:spPr>
          <a:xfrm>
            <a:off x="47943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22" name="Rectangle 221"/>
          <p:cNvSpPr/>
          <p:nvPr/>
        </p:nvSpPr>
        <p:spPr>
          <a:xfrm>
            <a:off x="52337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3" name="TextBox 222"/>
          <p:cNvSpPr txBox="1"/>
          <p:nvPr/>
        </p:nvSpPr>
        <p:spPr>
          <a:xfrm>
            <a:off x="52337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24" name="Rectangle 223"/>
          <p:cNvSpPr/>
          <p:nvPr/>
        </p:nvSpPr>
        <p:spPr>
          <a:xfrm>
            <a:off x="56731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5" name="TextBox 224"/>
          <p:cNvSpPr txBox="1"/>
          <p:nvPr/>
        </p:nvSpPr>
        <p:spPr>
          <a:xfrm>
            <a:off x="56731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26" name="Rectangle 225"/>
          <p:cNvSpPr/>
          <p:nvPr/>
        </p:nvSpPr>
        <p:spPr>
          <a:xfrm>
            <a:off x="6112590" y="21887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7" name="TextBox 226"/>
          <p:cNvSpPr txBox="1"/>
          <p:nvPr/>
        </p:nvSpPr>
        <p:spPr>
          <a:xfrm>
            <a:off x="61125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228" name="Rectangle 227"/>
          <p:cNvSpPr/>
          <p:nvPr/>
        </p:nvSpPr>
        <p:spPr>
          <a:xfrm>
            <a:off x="65520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9" name="TextBox 228"/>
          <p:cNvSpPr txBox="1"/>
          <p:nvPr/>
        </p:nvSpPr>
        <p:spPr>
          <a:xfrm>
            <a:off x="65520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30" name="Rectangle 229"/>
          <p:cNvSpPr/>
          <p:nvPr/>
        </p:nvSpPr>
        <p:spPr>
          <a:xfrm>
            <a:off x="69914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1" name="TextBox 230"/>
          <p:cNvSpPr txBox="1"/>
          <p:nvPr/>
        </p:nvSpPr>
        <p:spPr>
          <a:xfrm>
            <a:off x="69914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743082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3" name="TextBox 232"/>
          <p:cNvSpPr txBox="1"/>
          <p:nvPr/>
        </p:nvSpPr>
        <p:spPr>
          <a:xfrm>
            <a:off x="743082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34" name="Rectangle 233"/>
          <p:cNvSpPr/>
          <p:nvPr/>
        </p:nvSpPr>
        <p:spPr>
          <a:xfrm>
            <a:off x="787023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5" name="TextBox 234"/>
          <p:cNvSpPr txBox="1"/>
          <p:nvPr/>
        </p:nvSpPr>
        <p:spPr>
          <a:xfrm>
            <a:off x="787023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36" name="Rectangle 235"/>
          <p:cNvSpPr/>
          <p:nvPr/>
        </p:nvSpPr>
        <p:spPr>
          <a:xfrm>
            <a:off x="830964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7" name="TextBox 236"/>
          <p:cNvSpPr txBox="1"/>
          <p:nvPr/>
        </p:nvSpPr>
        <p:spPr>
          <a:xfrm>
            <a:off x="830964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38" name="Rectangle 237"/>
          <p:cNvSpPr/>
          <p:nvPr/>
        </p:nvSpPr>
        <p:spPr>
          <a:xfrm>
            <a:off x="874905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9" name="TextBox 238"/>
          <p:cNvSpPr txBox="1"/>
          <p:nvPr/>
        </p:nvSpPr>
        <p:spPr>
          <a:xfrm>
            <a:off x="874905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40" name="Rectangle 239"/>
          <p:cNvSpPr/>
          <p:nvPr/>
        </p:nvSpPr>
        <p:spPr>
          <a:xfrm>
            <a:off x="918846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1" name="TextBox 240"/>
          <p:cNvSpPr txBox="1"/>
          <p:nvPr/>
        </p:nvSpPr>
        <p:spPr>
          <a:xfrm>
            <a:off x="918846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42" name="Rectangle 241"/>
          <p:cNvSpPr/>
          <p:nvPr/>
        </p:nvSpPr>
        <p:spPr>
          <a:xfrm>
            <a:off x="962787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3" name="TextBox 242"/>
          <p:cNvSpPr txBox="1"/>
          <p:nvPr/>
        </p:nvSpPr>
        <p:spPr>
          <a:xfrm>
            <a:off x="962787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44" name="Rectangle 243"/>
          <p:cNvSpPr/>
          <p:nvPr/>
        </p:nvSpPr>
        <p:spPr>
          <a:xfrm>
            <a:off x="1006728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5" name="TextBox 244"/>
          <p:cNvSpPr txBox="1"/>
          <p:nvPr/>
        </p:nvSpPr>
        <p:spPr>
          <a:xfrm>
            <a:off x="1006728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46" name="Rectangle 245"/>
          <p:cNvSpPr/>
          <p:nvPr/>
        </p:nvSpPr>
        <p:spPr>
          <a:xfrm>
            <a:off x="1050669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7" name="TextBox 246"/>
          <p:cNvSpPr txBox="1"/>
          <p:nvPr/>
        </p:nvSpPr>
        <p:spPr>
          <a:xfrm>
            <a:off x="1050669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1094610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9" name="TextBox 248"/>
          <p:cNvSpPr txBox="1"/>
          <p:nvPr/>
        </p:nvSpPr>
        <p:spPr>
          <a:xfrm>
            <a:off x="1094610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11385510" y="218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1" name="TextBox 250"/>
          <p:cNvSpPr txBox="1"/>
          <p:nvPr/>
        </p:nvSpPr>
        <p:spPr>
          <a:xfrm>
            <a:off x="11385510" y="218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52" name="Rectangle 251"/>
          <p:cNvSpPr/>
          <p:nvPr/>
        </p:nvSpPr>
        <p:spPr>
          <a:xfrm>
            <a:off x="415080" y="245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3" name="TextBox 252"/>
          <p:cNvSpPr txBox="1"/>
          <p:nvPr/>
        </p:nvSpPr>
        <p:spPr>
          <a:xfrm>
            <a:off x="415080" y="245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254" name="Rectangle 253"/>
          <p:cNvSpPr/>
          <p:nvPr/>
        </p:nvSpPr>
        <p:spPr>
          <a:xfrm>
            <a:off x="12790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5" name="TextBox 254"/>
          <p:cNvSpPr txBox="1"/>
          <p:nvPr/>
        </p:nvSpPr>
        <p:spPr>
          <a:xfrm>
            <a:off x="12790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56" name="Rectangle 255"/>
          <p:cNvSpPr/>
          <p:nvPr/>
        </p:nvSpPr>
        <p:spPr>
          <a:xfrm>
            <a:off x="17184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7" name="TextBox 256"/>
          <p:cNvSpPr txBox="1"/>
          <p:nvPr/>
        </p:nvSpPr>
        <p:spPr>
          <a:xfrm>
            <a:off x="17184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21579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9" name="TextBox 258"/>
          <p:cNvSpPr txBox="1"/>
          <p:nvPr/>
        </p:nvSpPr>
        <p:spPr>
          <a:xfrm>
            <a:off x="21579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25973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1" name="TextBox 260"/>
          <p:cNvSpPr txBox="1"/>
          <p:nvPr/>
        </p:nvSpPr>
        <p:spPr>
          <a:xfrm>
            <a:off x="25973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0367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3" name="Rectangle 262"/>
          <p:cNvSpPr/>
          <p:nvPr/>
        </p:nvSpPr>
        <p:spPr>
          <a:xfrm>
            <a:off x="34761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4" name="Rectangle 263"/>
          <p:cNvSpPr/>
          <p:nvPr/>
        </p:nvSpPr>
        <p:spPr>
          <a:xfrm>
            <a:off x="39155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5" name="Rectangle 264"/>
          <p:cNvSpPr/>
          <p:nvPr/>
        </p:nvSpPr>
        <p:spPr>
          <a:xfrm>
            <a:off x="43549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6" name="TextBox 265"/>
          <p:cNvSpPr txBox="1"/>
          <p:nvPr/>
        </p:nvSpPr>
        <p:spPr>
          <a:xfrm>
            <a:off x="43549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7" name="Rectangle 266"/>
          <p:cNvSpPr/>
          <p:nvPr/>
        </p:nvSpPr>
        <p:spPr>
          <a:xfrm>
            <a:off x="47943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8" name="TextBox 267"/>
          <p:cNvSpPr txBox="1"/>
          <p:nvPr/>
        </p:nvSpPr>
        <p:spPr>
          <a:xfrm>
            <a:off x="47943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269" name="Rectangle 268"/>
          <p:cNvSpPr/>
          <p:nvPr/>
        </p:nvSpPr>
        <p:spPr>
          <a:xfrm>
            <a:off x="52337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0" name="TextBox 269"/>
          <p:cNvSpPr txBox="1"/>
          <p:nvPr/>
        </p:nvSpPr>
        <p:spPr>
          <a:xfrm>
            <a:off x="52337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1" name="Rectangle 270"/>
          <p:cNvSpPr/>
          <p:nvPr/>
        </p:nvSpPr>
        <p:spPr>
          <a:xfrm>
            <a:off x="56731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2" name="TextBox 271"/>
          <p:cNvSpPr txBox="1"/>
          <p:nvPr/>
        </p:nvSpPr>
        <p:spPr>
          <a:xfrm>
            <a:off x="56731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73" name="Rectangle 272"/>
          <p:cNvSpPr/>
          <p:nvPr/>
        </p:nvSpPr>
        <p:spPr>
          <a:xfrm>
            <a:off x="61125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4" name="TextBox 273"/>
          <p:cNvSpPr txBox="1"/>
          <p:nvPr/>
        </p:nvSpPr>
        <p:spPr>
          <a:xfrm>
            <a:off x="61125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275" name="Rectangle 274"/>
          <p:cNvSpPr/>
          <p:nvPr/>
        </p:nvSpPr>
        <p:spPr>
          <a:xfrm>
            <a:off x="65520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6" name="TextBox 275"/>
          <p:cNvSpPr txBox="1"/>
          <p:nvPr/>
        </p:nvSpPr>
        <p:spPr>
          <a:xfrm>
            <a:off x="65520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277" name="Rectangle 276"/>
          <p:cNvSpPr/>
          <p:nvPr/>
        </p:nvSpPr>
        <p:spPr>
          <a:xfrm>
            <a:off x="69914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8" name="TextBox 277"/>
          <p:cNvSpPr txBox="1"/>
          <p:nvPr/>
        </p:nvSpPr>
        <p:spPr>
          <a:xfrm>
            <a:off x="69914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79" name="Rectangle 278"/>
          <p:cNvSpPr/>
          <p:nvPr/>
        </p:nvSpPr>
        <p:spPr>
          <a:xfrm>
            <a:off x="743082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0" name="TextBox 279"/>
          <p:cNvSpPr txBox="1"/>
          <p:nvPr/>
        </p:nvSpPr>
        <p:spPr>
          <a:xfrm>
            <a:off x="743082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1" name="Rectangle 280"/>
          <p:cNvSpPr/>
          <p:nvPr/>
        </p:nvSpPr>
        <p:spPr>
          <a:xfrm>
            <a:off x="787023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2" name="TextBox 281"/>
          <p:cNvSpPr txBox="1"/>
          <p:nvPr/>
        </p:nvSpPr>
        <p:spPr>
          <a:xfrm>
            <a:off x="787023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83" name="Rectangle 282"/>
          <p:cNvSpPr/>
          <p:nvPr/>
        </p:nvSpPr>
        <p:spPr>
          <a:xfrm>
            <a:off x="830964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4" name="TextBox 283"/>
          <p:cNvSpPr txBox="1"/>
          <p:nvPr/>
        </p:nvSpPr>
        <p:spPr>
          <a:xfrm>
            <a:off x="830964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85" name="Rectangle 284"/>
          <p:cNvSpPr/>
          <p:nvPr/>
        </p:nvSpPr>
        <p:spPr>
          <a:xfrm>
            <a:off x="874905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6" name="TextBox 285"/>
          <p:cNvSpPr txBox="1"/>
          <p:nvPr/>
        </p:nvSpPr>
        <p:spPr>
          <a:xfrm>
            <a:off x="874905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87" name="Rectangle 286"/>
          <p:cNvSpPr/>
          <p:nvPr/>
        </p:nvSpPr>
        <p:spPr>
          <a:xfrm>
            <a:off x="918846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8" name="TextBox 287"/>
          <p:cNvSpPr txBox="1"/>
          <p:nvPr/>
        </p:nvSpPr>
        <p:spPr>
          <a:xfrm>
            <a:off x="918846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289" name="Rectangle 288"/>
          <p:cNvSpPr/>
          <p:nvPr/>
        </p:nvSpPr>
        <p:spPr>
          <a:xfrm>
            <a:off x="962787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0" name="TextBox 289"/>
          <p:cNvSpPr txBox="1"/>
          <p:nvPr/>
        </p:nvSpPr>
        <p:spPr>
          <a:xfrm>
            <a:off x="962787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1" name="Rectangle 290"/>
          <p:cNvSpPr/>
          <p:nvPr/>
        </p:nvSpPr>
        <p:spPr>
          <a:xfrm>
            <a:off x="1006728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2" name="TextBox 291"/>
          <p:cNvSpPr txBox="1"/>
          <p:nvPr/>
        </p:nvSpPr>
        <p:spPr>
          <a:xfrm>
            <a:off x="1006728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293" name="Rectangle 292"/>
          <p:cNvSpPr/>
          <p:nvPr/>
        </p:nvSpPr>
        <p:spPr>
          <a:xfrm>
            <a:off x="1050669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4" name="TextBox 293"/>
          <p:cNvSpPr txBox="1"/>
          <p:nvPr/>
        </p:nvSpPr>
        <p:spPr>
          <a:xfrm>
            <a:off x="1050669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5" name="Rectangle 294"/>
          <p:cNvSpPr/>
          <p:nvPr/>
        </p:nvSpPr>
        <p:spPr>
          <a:xfrm>
            <a:off x="1094610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6" name="TextBox 295"/>
          <p:cNvSpPr txBox="1"/>
          <p:nvPr/>
        </p:nvSpPr>
        <p:spPr>
          <a:xfrm>
            <a:off x="1094610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297" name="Rectangle 296"/>
          <p:cNvSpPr/>
          <p:nvPr/>
        </p:nvSpPr>
        <p:spPr>
          <a:xfrm>
            <a:off x="11385510" y="245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8" name="TextBox 297"/>
          <p:cNvSpPr txBox="1"/>
          <p:nvPr/>
        </p:nvSpPr>
        <p:spPr>
          <a:xfrm>
            <a:off x="11385510" y="245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299" name="Rectangle 298"/>
          <p:cNvSpPr/>
          <p:nvPr/>
        </p:nvSpPr>
        <p:spPr>
          <a:xfrm>
            <a:off x="415080" y="272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0" name="TextBox 299"/>
          <p:cNvSpPr txBox="1"/>
          <p:nvPr/>
        </p:nvSpPr>
        <p:spPr>
          <a:xfrm>
            <a:off x="415080" y="272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301" name="Rectangle 300"/>
          <p:cNvSpPr/>
          <p:nvPr/>
        </p:nvSpPr>
        <p:spPr>
          <a:xfrm>
            <a:off x="12790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2" name="TextBox 301"/>
          <p:cNvSpPr txBox="1"/>
          <p:nvPr/>
        </p:nvSpPr>
        <p:spPr>
          <a:xfrm>
            <a:off x="12790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03" name="Rectangle 302"/>
          <p:cNvSpPr/>
          <p:nvPr/>
        </p:nvSpPr>
        <p:spPr>
          <a:xfrm>
            <a:off x="17184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4" name="TextBox 303"/>
          <p:cNvSpPr txBox="1"/>
          <p:nvPr/>
        </p:nvSpPr>
        <p:spPr>
          <a:xfrm>
            <a:off x="17184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05" name="Rectangle 304"/>
          <p:cNvSpPr/>
          <p:nvPr/>
        </p:nvSpPr>
        <p:spPr>
          <a:xfrm>
            <a:off x="21579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6" name="TextBox 305"/>
          <p:cNvSpPr txBox="1"/>
          <p:nvPr/>
        </p:nvSpPr>
        <p:spPr>
          <a:xfrm>
            <a:off x="21579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7" name="Rectangle 306"/>
          <p:cNvSpPr/>
          <p:nvPr/>
        </p:nvSpPr>
        <p:spPr>
          <a:xfrm>
            <a:off x="25973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8" name="TextBox 307"/>
          <p:cNvSpPr txBox="1"/>
          <p:nvPr/>
        </p:nvSpPr>
        <p:spPr>
          <a:xfrm>
            <a:off x="25973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09" name="Rectangle 308"/>
          <p:cNvSpPr/>
          <p:nvPr/>
        </p:nvSpPr>
        <p:spPr>
          <a:xfrm>
            <a:off x="30367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0" name="Rectangle 309"/>
          <p:cNvSpPr/>
          <p:nvPr/>
        </p:nvSpPr>
        <p:spPr>
          <a:xfrm>
            <a:off x="34761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1" name="Rectangle 310"/>
          <p:cNvSpPr/>
          <p:nvPr/>
        </p:nvSpPr>
        <p:spPr>
          <a:xfrm>
            <a:off x="39155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2" name="TextBox 311"/>
          <p:cNvSpPr txBox="1"/>
          <p:nvPr/>
        </p:nvSpPr>
        <p:spPr>
          <a:xfrm>
            <a:off x="39155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3" name="Rectangle 312"/>
          <p:cNvSpPr/>
          <p:nvPr/>
        </p:nvSpPr>
        <p:spPr>
          <a:xfrm>
            <a:off x="43549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4" name="TextBox 313"/>
          <p:cNvSpPr txBox="1"/>
          <p:nvPr/>
        </p:nvSpPr>
        <p:spPr>
          <a:xfrm>
            <a:off x="43549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2</a:t>
            </a:r>
          </a:p>
        </p:txBody>
      </p:sp>
      <p:sp>
        <p:nvSpPr>
          <p:cNvPr id="315" name="Rectangle 314"/>
          <p:cNvSpPr/>
          <p:nvPr/>
        </p:nvSpPr>
        <p:spPr>
          <a:xfrm>
            <a:off x="47943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6" name="TextBox 315"/>
          <p:cNvSpPr txBox="1"/>
          <p:nvPr/>
        </p:nvSpPr>
        <p:spPr>
          <a:xfrm>
            <a:off x="47943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17" name="Rectangle 316"/>
          <p:cNvSpPr/>
          <p:nvPr/>
        </p:nvSpPr>
        <p:spPr>
          <a:xfrm>
            <a:off x="52337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8" name="TextBox 317"/>
          <p:cNvSpPr txBox="1"/>
          <p:nvPr/>
        </p:nvSpPr>
        <p:spPr>
          <a:xfrm>
            <a:off x="52337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19" name="Rectangle 318"/>
          <p:cNvSpPr/>
          <p:nvPr/>
        </p:nvSpPr>
        <p:spPr>
          <a:xfrm>
            <a:off x="56731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0" name="TextBox 319"/>
          <p:cNvSpPr txBox="1"/>
          <p:nvPr/>
        </p:nvSpPr>
        <p:spPr>
          <a:xfrm>
            <a:off x="56731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21" name="Rectangle 320"/>
          <p:cNvSpPr/>
          <p:nvPr/>
        </p:nvSpPr>
        <p:spPr>
          <a:xfrm>
            <a:off x="61125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2" name="TextBox 321"/>
          <p:cNvSpPr txBox="1"/>
          <p:nvPr/>
        </p:nvSpPr>
        <p:spPr>
          <a:xfrm>
            <a:off x="61125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23" name="Rectangle 322"/>
          <p:cNvSpPr/>
          <p:nvPr/>
        </p:nvSpPr>
        <p:spPr>
          <a:xfrm>
            <a:off x="65520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4" name="TextBox 323"/>
          <p:cNvSpPr txBox="1"/>
          <p:nvPr/>
        </p:nvSpPr>
        <p:spPr>
          <a:xfrm>
            <a:off x="65520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25" name="Rectangle 324"/>
          <p:cNvSpPr/>
          <p:nvPr/>
        </p:nvSpPr>
        <p:spPr>
          <a:xfrm>
            <a:off x="69914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6" name="TextBox 325"/>
          <p:cNvSpPr txBox="1"/>
          <p:nvPr/>
        </p:nvSpPr>
        <p:spPr>
          <a:xfrm>
            <a:off x="69914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27" name="Rectangle 326"/>
          <p:cNvSpPr/>
          <p:nvPr/>
        </p:nvSpPr>
        <p:spPr>
          <a:xfrm>
            <a:off x="743082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8" name="TextBox 327"/>
          <p:cNvSpPr txBox="1"/>
          <p:nvPr/>
        </p:nvSpPr>
        <p:spPr>
          <a:xfrm>
            <a:off x="743082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29" name="Rectangle 328"/>
          <p:cNvSpPr/>
          <p:nvPr/>
        </p:nvSpPr>
        <p:spPr>
          <a:xfrm>
            <a:off x="787023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0" name="TextBox 329"/>
          <p:cNvSpPr txBox="1"/>
          <p:nvPr/>
        </p:nvSpPr>
        <p:spPr>
          <a:xfrm>
            <a:off x="787023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31" name="Rectangle 330"/>
          <p:cNvSpPr/>
          <p:nvPr/>
        </p:nvSpPr>
        <p:spPr>
          <a:xfrm>
            <a:off x="830964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2" name="TextBox 331"/>
          <p:cNvSpPr txBox="1"/>
          <p:nvPr/>
        </p:nvSpPr>
        <p:spPr>
          <a:xfrm>
            <a:off x="830964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33" name="Rectangle 332"/>
          <p:cNvSpPr/>
          <p:nvPr/>
        </p:nvSpPr>
        <p:spPr>
          <a:xfrm>
            <a:off x="874905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4" name="TextBox 333"/>
          <p:cNvSpPr txBox="1"/>
          <p:nvPr/>
        </p:nvSpPr>
        <p:spPr>
          <a:xfrm>
            <a:off x="874905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35" name="Rectangle 334"/>
          <p:cNvSpPr/>
          <p:nvPr/>
        </p:nvSpPr>
        <p:spPr>
          <a:xfrm>
            <a:off x="918846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6" name="TextBox 335"/>
          <p:cNvSpPr txBox="1"/>
          <p:nvPr/>
        </p:nvSpPr>
        <p:spPr>
          <a:xfrm>
            <a:off x="918846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37" name="Rectangle 336"/>
          <p:cNvSpPr/>
          <p:nvPr/>
        </p:nvSpPr>
        <p:spPr>
          <a:xfrm>
            <a:off x="962787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8" name="TextBox 337"/>
          <p:cNvSpPr txBox="1"/>
          <p:nvPr/>
        </p:nvSpPr>
        <p:spPr>
          <a:xfrm>
            <a:off x="962787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39" name="Rectangle 338"/>
          <p:cNvSpPr/>
          <p:nvPr/>
        </p:nvSpPr>
        <p:spPr>
          <a:xfrm>
            <a:off x="1006728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0" name="TextBox 339"/>
          <p:cNvSpPr txBox="1"/>
          <p:nvPr/>
        </p:nvSpPr>
        <p:spPr>
          <a:xfrm>
            <a:off x="1006728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41" name="Rectangle 340"/>
          <p:cNvSpPr/>
          <p:nvPr/>
        </p:nvSpPr>
        <p:spPr>
          <a:xfrm>
            <a:off x="1050669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2" name="TextBox 341"/>
          <p:cNvSpPr txBox="1"/>
          <p:nvPr/>
        </p:nvSpPr>
        <p:spPr>
          <a:xfrm>
            <a:off x="1050669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3" name="Rectangle 342"/>
          <p:cNvSpPr/>
          <p:nvPr/>
        </p:nvSpPr>
        <p:spPr>
          <a:xfrm>
            <a:off x="1094610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4" name="TextBox 343"/>
          <p:cNvSpPr txBox="1"/>
          <p:nvPr/>
        </p:nvSpPr>
        <p:spPr>
          <a:xfrm>
            <a:off x="1094610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45" name="Rectangle 344"/>
          <p:cNvSpPr/>
          <p:nvPr/>
        </p:nvSpPr>
        <p:spPr>
          <a:xfrm>
            <a:off x="11385510" y="272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6" name="TextBox 345"/>
          <p:cNvSpPr txBox="1"/>
          <p:nvPr/>
        </p:nvSpPr>
        <p:spPr>
          <a:xfrm>
            <a:off x="11385510" y="272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47" name="Rectangle 346"/>
          <p:cNvSpPr/>
          <p:nvPr/>
        </p:nvSpPr>
        <p:spPr>
          <a:xfrm>
            <a:off x="415080" y="29987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8" name="TextBox 347"/>
          <p:cNvSpPr txBox="1"/>
          <p:nvPr/>
        </p:nvSpPr>
        <p:spPr>
          <a:xfrm>
            <a:off x="415080" y="29987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349" name="Rectangle 348"/>
          <p:cNvSpPr/>
          <p:nvPr/>
        </p:nvSpPr>
        <p:spPr>
          <a:xfrm>
            <a:off x="12790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0" name="TextBox 349"/>
          <p:cNvSpPr txBox="1"/>
          <p:nvPr/>
        </p:nvSpPr>
        <p:spPr>
          <a:xfrm>
            <a:off x="12790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51" name="Rectangle 350"/>
          <p:cNvSpPr/>
          <p:nvPr/>
        </p:nvSpPr>
        <p:spPr>
          <a:xfrm>
            <a:off x="17184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2" name="TextBox 351"/>
          <p:cNvSpPr txBox="1"/>
          <p:nvPr/>
        </p:nvSpPr>
        <p:spPr>
          <a:xfrm>
            <a:off x="17184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53" name="Rectangle 352"/>
          <p:cNvSpPr/>
          <p:nvPr/>
        </p:nvSpPr>
        <p:spPr>
          <a:xfrm>
            <a:off x="21579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4" name="TextBox 353"/>
          <p:cNvSpPr txBox="1"/>
          <p:nvPr/>
        </p:nvSpPr>
        <p:spPr>
          <a:xfrm>
            <a:off x="21579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55" name="Rectangle 354"/>
          <p:cNvSpPr/>
          <p:nvPr/>
        </p:nvSpPr>
        <p:spPr>
          <a:xfrm>
            <a:off x="25973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6" name="TextBox 355"/>
          <p:cNvSpPr txBox="1"/>
          <p:nvPr/>
        </p:nvSpPr>
        <p:spPr>
          <a:xfrm>
            <a:off x="25973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57" name="Rectangle 356"/>
          <p:cNvSpPr/>
          <p:nvPr/>
        </p:nvSpPr>
        <p:spPr>
          <a:xfrm>
            <a:off x="30367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8" name="Rectangle 357"/>
          <p:cNvSpPr/>
          <p:nvPr/>
        </p:nvSpPr>
        <p:spPr>
          <a:xfrm>
            <a:off x="34761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9" name="Rectangle 358"/>
          <p:cNvSpPr/>
          <p:nvPr/>
        </p:nvSpPr>
        <p:spPr>
          <a:xfrm>
            <a:off x="39155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0" name="TextBox 359"/>
          <p:cNvSpPr txBox="1"/>
          <p:nvPr/>
        </p:nvSpPr>
        <p:spPr>
          <a:xfrm>
            <a:off x="39155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1" name="Rectangle 360"/>
          <p:cNvSpPr/>
          <p:nvPr/>
        </p:nvSpPr>
        <p:spPr>
          <a:xfrm>
            <a:off x="43549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2" name="TextBox 361"/>
          <p:cNvSpPr txBox="1"/>
          <p:nvPr/>
        </p:nvSpPr>
        <p:spPr>
          <a:xfrm>
            <a:off x="43549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3" name="Rectangle 362"/>
          <p:cNvSpPr/>
          <p:nvPr/>
        </p:nvSpPr>
        <p:spPr>
          <a:xfrm>
            <a:off x="47943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4" name="TextBox 363"/>
          <p:cNvSpPr txBox="1"/>
          <p:nvPr/>
        </p:nvSpPr>
        <p:spPr>
          <a:xfrm>
            <a:off x="47943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1</a:t>
            </a:r>
          </a:p>
        </p:txBody>
      </p:sp>
      <p:sp>
        <p:nvSpPr>
          <p:cNvPr id="365" name="Rectangle 364"/>
          <p:cNvSpPr/>
          <p:nvPr/>
        </p:nvSpPr>
        <p:spPr>
          <a:xfrm>
            <a:off x="52337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6" name="TextBox 365"/>
          <p:cNvSpPr txBox="1"/>
          <p:nvPr/>
        </p:nvSpPr>
        <p:spPr>
          <a:xfrm>
            <a:off x="52337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67" name="Rectangle 366"/>
          <p:cNvSpPr/>
          <p:nvPr/>
        </p:nvSpPr>
        <p:spPr>
          <a:xfrm>
            <a:off x="56731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8" name="TextBox 367"/>
          <p:cNvSpPr txBox="1"/>
          <p:nvPr/>
        </p:nvSpPr>
        <p:spPr>
          <a:xfrm>
            <a:off x="56731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5</a:t>
            </a:r>
          </a:p>
        </p:txBody>
      </p:sp>
      <p:sp>
        <p:nvSpPr>
          <p:cNvPr id="369" name="Rectangle 368"/>
          <p:cNvSpPr/>
          <p:nvPr/>
        </p:nvSpPr>
        <p:spPr>
          <a:xfrm>
            <a:off x="61125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0" name="TextBox 369"/>
          <p:cNvSpPr txBox="1"/>
          <p:nvPr/>
        </p:nvSpPr>
        <p:spPr>
          <a:xfrm>
            <a:off x="61125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9</a:t>
            </a:r>
          </a:p>
        </p:txBody>
      </p:sp>
      <p:sp>
        <p:nvSpPr>
          <p:cNvPr id="371" name="Rectangle 370"/>
          <p:cNvSpPr/>
          <p:nvPr/>
        </p:nvSpPr>
        <p:spPr>
          <a:xfrm>
            <a:off x="65520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2" name="TextBox 371"/>
          <p:cNvSpPr txBox="1"/>
          <p:nvPr/>
        </p:nvSpPr>
        <p:spPr>
          <a:xfrm>
            <a:off x="65520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7</a:t>
            </a:r>
          </a:p>
        </p:txBody>
      </p:sp>
      <p:sp>
        <p:nvSpPr>
          <p:cNvPr id="373" name="Rectangle 372"/>
          <p:cNvSpPr/>
          <p:nvPr/>
        </p:nvSpPr>
        <p:spPr>
          <a:xfrm>
            <a:off x="69914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4" name="TextBox 373"/>
          <p:cNvSpPr txBox="1"/>
          <p:nvPr/>
        </p:nvSpPr>
        <p:spPr>
          <a:xfrm>
            <a:off x="69914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5" name="Rectangle 374"/>
          <p:cNvSpPr/>
          <p:nvPr/>
        </p:nvSpPr>
        <p:spPr>
          <a:xfrm>
            <a:off x="743082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6" name="TextBox 375"/>
          <p:cNvSpPr txBox="1"/>
          <p:nvPr/>
        </p:nvSpPr>
        <p:spPr>
          <a:xfrm>
            <a:off x="743082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7" name="Rectangle 376"/>
          <p:cNvSpPr/>
          <p:nvPr/>
        </p:nvSpPr>
        <p:spPr>
          <a:xfrm>
            <a:off x="787023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8" name="TextBox 377"/>
          <p:cNvSpPr txBox="1"/>
          <p:nvPr/>
        </p:nvSpPr>
        <p:spPr>
          <a:xfrm>
            <a:off x="787023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79" name="Rectangle 378"/>
          <p:cNvSpPr/>
          <p:nvPr/>
        </p:nvSpPr>
        <p:spPr>
          <a:xfrm>
            <a:off x="830964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0" name="TextBox 379"/>
          <p:cNvSpPr txBox="1"/>
          <p:nvPr/>
        </p:nvSpPr>
        <p:spPr>
          <a:xfrm>
            <a:off x="830964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81" name="Rectangle 380"/>
          <p:cNvSpPr/>
          <p:nvPr/>
        </p:nvSpPr>
        <p:spPr>
          <a:xfrm>
            <a:off x="874905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2" name="TextBox 381"/>
          <p:cNvSpPr txBox="1"/>
          <p:nvPr/>
        </p:nvSpPr>
        <p:spPr>
          <a:xfrm>
            <a:off x="874905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83" name="Rectangle 382"/>
          <p:cNvSpPr/>
          <p:nvPr/>
        </p:nvSpPr>
        <p:spPr>
          <a:xfrm>
            <a:off x="918846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4" name="TextBox 383"/>
          <p:cNvSpPr txBox="1"/>
          <p:nvPr/>
        </p:nvSpPr>
        <p:spPr>
          <a:xfrm>
            <a:off x="918846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6</a:t>
            </a:r>
          </a:p>
        </p:txBody>
      </p:sp>
      <p:sp>
        <p:nvSpPr>
          <p:cNvPr id="385" name="Rectangle 384"/>
          <p:cNvSpPr/>
          <p:nvPr/>
        </p:nvSpPr>
        <p:spPr>
          <a:xfrm>
            <a:off x="962787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6" name="TextBox 385"/>
          <p:cNvSpPr txBox="1"/>
          <p:nvPr/>
        </p:nvSpPr>
        <p:spPr>
          <a:xfrm>
            <a:off x="962787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87" name="Rectangle 386"/>
          <p:cNvSpPr/>
          <p:nvPr/>
        </p:nvSpPr>
        <p:spPr>
          <a:xfrm>
            <a:off x="1006728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8" name="TextBox 387"/>
          <p:cNvSpPr txBox="1"/>
          <p:nvPr/>
        </p:nvSpPr>
        <p:spPr>
          <a:xfrm>
            <a:off x="1006728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89" name="Rectangle 388"/>
          <p:cNvSpPr/>
          <p:nvPr/>
        </p:nvSpPr>
        <p:spPr>
          <a:xfrm>
            <a:off x="1050669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0" name="TextBox 389"/>
          <p:cNvSpPr txBox="1"/>
          <p:nvPr/>
        </p:nvSpPr>
        <p:spPr>
          <a:xfrm>
            <a:off x="1050669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91" name="Rectangle 390"/>
          <p:cNvSpPr/>
          <p:nvPr/>
        </p:nvSpPr>
        <p:spPr>
          <a:xfrm>
            <a:off x="1094610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2" name="TextBox 391"/>
          <p:cNvSpPr txBox="1"/>
          <p:nvPr/>
        </p:nvSpPr>
        <p:spPr>
          <a:xfrm>
            <a:off x="1094610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3</a:t>
            </a:r>
          </a:p>
        </p:txBody>
      </p:sp>
      <p:sp>
        <p:nvSpPr>
          <p:cNvPr id="393" name="Rectangle 392"/>
          <p:cNvSpPr/>
          <p:nvPr/>
        </p:nvSpPr>
        <p:spPr>
          <a:xfrm>
            <a:off x="11385510" y="29987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4" name="TextBox 393"/>
          <p:cNvSpPr txBox="1"/>
          <p:nvPr/>
        </p:nvSpPr>
        <p:spPr>
          <a:xfrm>
            <a:off x="11385510" y="29987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0" i="0">
                <a:solidFill>
                  <a:srgbClr val="1A2A40"/>
                </a:solidFill>
                <a:latin typeface="Calibri"/>
              </a:rPr>
              <a:t>4</a:t>
            </a:r>
          </a:p>
        </p:txBody>
      </p:sp>
      <p:sp>
        <p:nvSpPr>
          <p:cNvPr id="395" name="Rectangle 394"/>
          <p:cNvSpPr/>
          <p:nvPr/>
        </p:nvSpPr>
        <p:spPr>
          <a:xfrm>
            <a:off x="3216600" y="33227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6" name="TextBox 395"/>
          <p:cNvSpPr txBox="1"/>
          <p:nvPr/>
        </p:nvSpPr>
        <p:spPr>
          <a:xfrm>
            <a:off x="3378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&lt; 90% cap</a:t>
            </a:r>
          </a:p>
        </p:txBody>
      </p:sp>
      <p:sp>
        <p:nvSpPr>
          <p:cNvPr id="397" name="Rectangle 396"/>
          <p:cNvSpPr/>
          <p:nvPr/>
        </p:nvSpPr>
        <p:spPr>
          <a:xfrm>
            <a:off x="4584600" y="33227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8" name="TextBox 397"/>
          <p:cNvSpPr txBox="1"/>
          <p:nvPr/>
        </p:nvSpPr>
        <p:spPr>
          <a:xfrm>
            <a:off x="4746600" y="33227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≥ 90% cap</a:t>
            </a:r>
          </a:p>
        </p:txBody>
      </p:sp>
      <p:sp>
        <p:nvSpPr>
          <p:cNvPr id="399" name="TextBox 398"/>
          <p:cNvSpPr txBox="1"/>
          <p:nvPr/>
        </p:nvSpPr>
        <p:spPr>
          <a:xfrm>
            <a:off x="415080" y="3675598"/>
            <a:ext cx="11409840" cy="125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50" b="1" i="0">
                <a:solidFill>
                  <a:srgbClr val="002060"/>
                </a:solidFill>
                <a:latin typeface="Calibri"/>
              </a:rPr>
              <a:t>POUSO / DECOLAGEM  (Axx/Dxx — limite 90% de cap/2)</a:t>
            </a:r>
          </a:p>
        </p:txBody>
      </p:sp>
      <p:sp>
        <p:nvSpPr>
          <p:cNvPr id="400" name="Rectangle 399"/>
          <p:cNvSpPr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1" name="TextBox 400"/>
          <p:cNvSpPr txBox="1"/>
          <p:nvPr/>
        </p:nvSpPr>
        <p:spPr>
          <a:xfrm>
            <a:off x="415080" y="3812398"/>
            <a:ext cx="86400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00" b="1" i="0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402" name="Rectangle 401"/>
          <p:cNvSpPr/>
          <p:nvPr/>
        </p:nvSpPr>
        <p:spPr>
          <a:xfrm>
            <a:off x="12790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3" name="TextBox 402"/>
          <p:cNvSpPr txBox="1"/>
          <p:nvPr/>
        </p:nvSpPr>
        <p:spPr>
          <a:xfrm>
            <a:off x="12790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00</a:t>
            </a:r>
          </a:p>
        </p:txBody>
      </p:sp>
      <p:sp>
        <p:nvSpPr>
          <p:cNvPr id="404" name="Rectangle 403"/>
          <p:cNvSpPr/>
          <p:nvPr/>
        </p:nvSpPr>
        <p:spPr>
          <a:xfrm>
            <a:off x="17184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5" name="TextBox 404"/>
          <p:cNvSpPr txBox="1"/>
          <p:nvPr/>
        </p:nvSpPr>
        <p:spPr>
          <a:xfrm>
            <a:off x="17184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01</a:t>
            </a:r>
          </a:p>
        </p:txBody>
      </p:sp>
      <p:sp>
        <p:nvSpPr>
          <p:cNvPr id="406" name="Rectangle 405"/>
          <p:cNvSpPr/>
          <p:nvPr/>
        </p:nvSpPr>
        <p:spPr>
          <a:xfrm>
            <a:off x="21579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7" name="TextBox 406"/>
          <p:cNvSpPr txBox="1"/>
          <p:nvPr/>
        </p:nvSpPr>
        <p:spPr>
          <a:xfrm>
            <a:off x="21579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02</a:t>
            </a:r>
          </a:p>
        </p:txBody>
      </p:sp>
      <p:sp>
        <p:nvSpPr>
          <p:cNvPr id="408" name="Rectangle 407"/>
          <p:cNvSpPr/>
          <p:nvPr/>
        </p:nvSpPr>
        <p:spPr>
          <a:xfrm>
            <a:off x="25973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9" name="TextBox 408"/>
          <p:cNvSpPr txBox="1"/>
          <p:nvPr/>
        </p:nvSpPr>
        <p:spPr>
          <a:xfrm>
            <a:off x="25973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03</a:t>
            </a:r>
          </a:p>
        </p:txBody>
      </p:sp>
      <p:sp>
        <p:nvSpPr>
          <p:cNvPr id="410" name="Rectangle 409"/>
          <p:cNvSpPr/>
          <p:nvPr/>
        </p:nvSpPr>
        <p:spPr>
          <a:xfrm>
            <a:off x="30367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1" name="TextBox 410"/>
          <p:cNvSpPr txBox="1"/>
          <p:nvPr/>
        </p:nvSpPr>
        <p:spPr>
          <a:xfrm>
            <a:off x="30367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04</a:t>
            </a:r>
          </a:p>
        </p:txBody>
      </p:sp>
      <p:sp>
        <p:nvSpPr>
          <p:cNvPr id="412" name="Rectangle 411"/>
          <p:cNvSpPr/>
          <p:nvPr/>
        </p:nvSpPr>
        <p:spPr>
          <a:xfrm>
            <a:off x="34761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3" name="TextBox 412"/>
          <p:cNvSpPr txBox="1"/>
          <p:nvPr/>
        </p:nvSpPr>
        <p:spPr>
          <a:xfrm>
            <a:off x="34761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05</a:t>
            </a:r>
          </a:p>
        </p:txBody>
      </p:sp>
      <p:sp>
        <p:nvSpPr>
          <p:cNvPr id="414" name="Rectangle 413"/>
          <p:cNvSpPr/>
          <p:nvPr/>
        </p:nvSpPr>
        <p:spPr>
          <a:xfrm>
            <a:off x="39155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5" name="TextBox 414"/>
          <p:cNvSpPr txBox="1"/>
          <p:nvPr/>
        </p:nvSpPr>
        <p:spPr>
          <a:xfrm>
            <a:off x="39155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06</a:t>
            </a:r>
          </a:p>
        </p:txBody>
      </p:sp>
      <p:sp>
        <p:nvSpPr>
          <p:cNvPr id="416" name="Rectangle 415"/>
          <p:cNvSpPr/>
          <p:nvPr/>
        </p:nvSpPr>
        <p:spPr>
          <a:xfrm>
            <a:off x="43549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7" name="TextBox 416"/>
          <p:cNvSpPr txBox="1"/>
          <p:nvPr/>
        </p:nvSpPr>
        <p:spPr>
          <a:xfrm>
            <a:off x="43549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07</a:t>
            </a:r>
          </a:p>
        </p:txBody>
      </p:sp>
      <p:sp>
        <p:nvSpPr>
          <p:cNvPr id="418" name="Rectangle 417"/>
          <p:cNvSpPr/>
          <p:nvPr/>
        </p:nvSpPr>
        <p:spPr>
          <a:xfrm>
            <a:off x="47943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9" name="TextBox 418"/>
          <p:cNvSpPr txBox="1"/>
          <p:nvPr/>
        </p:nvSpPr>
        <p:spPr>
          <a:xfrm>
            <a:off x="47943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08</a:t>
            </a:r>
          </a:p>
        </p:txBody>
      </p:sp>
      <p:sp>
        <p:nvSpPr>
          <p:cNvPr id="420" name="Rectangle 419"/>
          <p:cNvSpPr/>
          <p:nvPr/>
        </p:nvSpPr>
        <p:spPr>
          <a:xfrm>
            <a:off x="52337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1" name="TextBox 420"/>
          <p:cNvSpPr txBox="1"/>
          <p:nvPr/>
        </p:nvSpPr>
        <p:spPr>
          <a:xfrm>
            <a:off x="52337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09</a:t>
            </a:r>
          </a:p>
        </p:txBody>
      </p:sp>
      <p:sp>
        <p:nvSpPr>
          <p:cNvPr id="422" name="Rectangle 421"/>
          <p:cNvSpPr/>
          <p:nvPr/>
        </p:nvSpPr>
        <p:spPr>
          <a:xfrm>
            <a:off x="56731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3" name="TextBox 422"/>
          <p:cNvSpPr txBox="1"/>
          <p:nvPr/>
        </p:nvSpPr>
        <p:spPr>
          <a:xfrm>
            <a:off x="56731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424" name="Rectangle 423"/>
          <p:cNvSpPr/>
          <p:nvPr/>
        </p:nvSpPr>
        <p:spPr>
          <a:xfrm>
            <a:off x="61125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5" name="TextBox 424"/>
          <p:cNvSpPr txBox="1"/>
          <p:nvPr/>
        </p:nvSpPr>
        <p:spPr>
          <a:xfrm>
            <a:off x="61125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426" name="Rectangle 425"/>
          <p:cNvSpPr/>
          <p:nvPr/>
        </p:nvSpPr>
        <p:spPr>
          <a:xfrm>
            <a:off x="65520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7" name="TextBox 426"/>
          <p:cNvSpPr txBox="1"/>
          <p:nvPr/>
        </p:nvSpPr>
        <p:spPr>
          <a:xfrm>
            <a:off x="65520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12</a:t>
            </a:r>
          </a:p>
        </p:txBody>
      </p:sp>
      <p:sp>
        <p:nvSpPr>
          <p:cNvPr id="428" name="Rectangle 427"/>
          <p:cNvSpPr/>
          <p:nvPr/>
        </p:nvSpPr>
        <p:spPr>
          <a:xfrm>
            <a:off x="69914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9" name="TextBox 428"/>
          <p:cNvSpPr txBox="1"/>
          <p:nvPr/>
        </p:nvSpPr>
        <p:spPr>
          <a:xfrm>
            <a:off x="69914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13</a:t>
            </a:r>
          </a:p>
        </p:txBody>
      </p:sp>
      <p:sp>
        <p:nvSpPr>
          <p:cNvPr id="430" name="Rectangle 429"/>
          <p:cNvSpPr/>
          <p:nvPr/>
        </p:nvSpPr>
        <p:spPr>
          <a:xfrm>
            <a:off x="743082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1" name="TextBox 430"/>
          <p:cNvSpPr txBox="1"/>
          <p:nvPr/>
        </p:nvSpPr>
        <p:spPr>
          <a:xfrm>
            <a:off x="743082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14</a:t>
            </a:r>
          </a:p>
        </p:txBody>
      </p:sp>
      <p:sp>
        <p:nvSpPr>
          <p:cNvPr id="432" name="Rectangle 431"/>
          <p:cNvSpPr/>
          <p:nvPr/>
        </p:nvSpPr>
        <p:spPr>
          <a:xfrm>
            <a:off x="787023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3" name="TextBox 432"/>
          <p:cNvSpPr txBox="1"/>
          <p:nvPr/>
        </p:nvSpPr>
        <p:spPr>
          <a:xfrm>
            <a:off x="787023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15</a:t>
            </a:r>
          </a:p>
        </p:txBody>
      </p:sp>
      <p:sp>
        <p:nvSpPr>
          <p:cNvPr id="434" name="Rectangle 433"/>
          <p:cNvSpPr/>
          <p:nvPr/>
        </p:nvSpPr>
        <p:spPr>
          <a:xfrm>
            <a:off x="830964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5" name="TextBox 434"/>
          <p:cNvSpPr txBox="1"/>
          <p:nvPr/>
        </p:nvSpPr>
        <p:spPr>
          <a:xfrm>
            <a:off x="830964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16</a:t>
            </a:r>
          </a:p>
        </p:txBody>
      </p:sp>
      <p:sp>
        <p:nvSpPr>
          <p:cNvPr id="436" name="Rectangle 435"/>
          <p:cNvSpPr/>
          <p:nvPr/>
        </p:nvSpPr>
        <p:spPr>
          <a:xfrm>
            <a:off x="874905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7" name="TextBox 436"/>
          <p:cNvSpPr txBox="1"/>
          <p:nvPr/>
        </p:nvSpPr>
        <p:spPr>
          <a:xfrm>
            <a:off x="874905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17</a:t>
            </a:r>
          </a:p>
        </p:txBody>
      </p:sp>
      <p:sp>
        <p:nvSpPr>
          <p:cNvPr id="438" name="Rectangle 437"/>
          <p:cNvSpPr/>
          <p:nvPr/>
        </p:nvSpPr>
        <p:spPr>
          <a:xfrm>
            <a:off x="918846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9" name="TextBox 438"/>
          <p:cNvSpPr txBox="1"/>
          <p:nvPr/>
        </p:nvSpPr>
        <p:spPr>
          <a:xfrm>
            <a:off x="918846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18</a:t>
            </a:r>
          </a:p>
        </p:txBody>
      </p:sp>
      <p:sp>
        <p:nvSpPr>
          <p:cNvPr id="440" name="Rectangle 439"/>
          <p:cNvSpPr/>
          <p:nvPr/>
        </p:nvSpPr>
        <p:spPr>
          <a:xfrm>
            <a:off x="962787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1" name="TextBox 440"/>
          <p:cNvSpPr txBox="1"/>
          <p:nvPr/>
        </p:nvSpPr>
        <p:spPr>
          <a:xfrm>
            <a:off x="962787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19</a:t>
            </a:r>
          </a:p>
        </p:txBody>
      </p:sp>
      <p:sp>
        <p:nvSpPr>
          <p:cNvPr id="442" name="Rectangle 441"/>
          <p:cNvSpPr/>
          <p:nvPr/>
        </p:nvSpPr>
        <p:spPr>
          <a:xfrm>
            <a:off x="1006728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3" name="TextBox 442"/>
          <p:cNvSpPr txBox="1"/>
          <p:nvPr/>
        </p:nvSpPr>
        <p:spPr>
          <a:xfrm>
            <a:off x="1006728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20</a:t>
            </a:r>
          </a:p>
        </p:txBody>
      </p:sp>
      <p:sp>
        <p:nvSpPr>
          <p:cNvPr id="444" name="Rectangle 443"/>
          <p:cNvSpPr/>
          <p:nvPr/>
        </p:nvSpPr>
        <p:spPr>
          <a:xfrm>
            <a:off x="1050669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5" name="TextBox 444"/>
          <p:cNvSpPr txBox="1"/>
          <p:nvPr/>
        </p:nvSpPr>
        <p:spPr>
          <a:xfrm>
            <a:off x="1050669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21</a:t>
            </a:r>
          </a:p>
        </p:txBody>
      </p:sp>
      <p:sp>
        <p:nvSpPr>
          <p:cNvPr id="446" name="Rectangle 445"/>
          <p:cNvSpPr/>
          <p:nvPr/>
        </p:nvSpPr>
        <p:spPr>
          <a:xfrm>
            <a:off x="1094610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7" name="TextBox 446"/>
          <p:cNvSpPr txBox="1"/>
          <p:nvPr/>
        </p:nvSpPr>
        <p:spPr>
          <a:xfrm>
            <a:off x="1094610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22</a:t>
            </a:r>
          </a:p>
        </p:txBody>
      </p:sp>
      <p:sp>
        <p:nvSpPr>
          <p:cNvPr id="448" name="Rectangle 447"/>
          <p:cNvSpPr/>
          <p:nvPr/>
        </p:nvSpPr>
        <p:spPr>
          <a:xfrm>
            <a:off x="11385510" y="3812398"/>
            <a:ext cx="432210" cy="19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9" name="TextBox 448"/>
          <p:cNvSpPr txBox="1"/>
          <p:nvPr/>
        </p:nvSpPr>
        <p:spPr>
          <a:xfrm>
            <a:off x="11385510" y="3812398"/>
            <a:ext cx="439410" cy="19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23</a:t>
            </a:r>
          </a:p>
        </p:txBody>
      </p:sp>
      <p:sp>
        <p:nvSpPr>
          <p:cNvPr id="450" name="Rectangle 449"/>
          <p:cNvSpPr/>
          <p:nvPr/>
        </p:nvSpPr>
        <p:spPr>
          <a:xfrm>
            <a:off x="415080" y="401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1" name="TextBox 450"/>
          <p:cNvSpPr txBox="1"/>
          <p:nvPr/>
        </p:nvSpPr>
        <p:spPr>
          <a:xfrm>
            <a:off x="415080" y="401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FRI 15/05</a:t>
            </a:r>
          </a:p>
        </p:txBody>
      </p:sp>
      <p:sp>
        <p:nvSpPr>
          <p:cNvPr id="452" name="Rectangle 451"/>
          <p:cNvSpPr/>
          <p:nvPr/>
        </p:nvSpPr>
        <p:spPr>
          <a:xfrm>
            <a:off x="12790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3" name="TextBox 452"/>
          <p:cNvSpPr txBox="1"/>
          <p:nvPr/>
        </p:nvSpPr>
        <p:spPr>
          <a:xfrm>
            <a:off x="12790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4" name="Rectangle 453"/>
          <p:cNvSpPr/>
          <p:nvPr/>
        </p:nvSpPr>
        <p:spPr>
          <a:xfrm>
            <a:off x="17184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5" name="TextBox 454"/>
          <p:cNvSpPr txBox="1"/>
          <p:nvPr/>
        </p:nvSpPr>
        <p:spPr>
          <a:xfrm>
            <a:off x="17184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56" name="Rectangle 455"/>
          <p:cNvSpPr/>
          <p:nvPr/>
        </p:nvSpPr>
        <p:spPr>
          <a:xfrm>
            <a:off x="21579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7" name="TextBox 456"/>
          <p:cNvSpPr txBox="1"/>
          <p:nvPr/>
        </p:nvSpPr>
        <p:spPr>
          <a:xfrm>
            <a:off x="21579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58" name="Rectangle 457"/>
          <p:cNvSpPr/>
          <p:nvPr/>
        </p:nvSpPr>
        <p:spPr>
          <a:xfrm>
            <a:off x="25973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9" name="TextBox 458"/>
          <p:cNvSpPr txBox="1"/>
          <p:nvPr/>
        </p:nvSpPr>
        <p:spPr>
          <a:xfrm>
            <a:off x="25973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460" name="Rectangle 459"/>
          <p:cNvSpPr/>
          <p:nvPr/>
        </p:nvSpPr>
        <p:spPr>
          <a:xfrm>
            <a:off x="30367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1" name="Rectangle 460"/>
          <p:cNvSpPr/>
          <p:nvPr/>
        </p:nvSpPr>
        <p:spPr>
          <a:xfrm>
            <a:off x="34761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2" name="Rectangle 461"/>
          <p:cNvSpPr/>
          <p:nvPr/>
        </p:nvSpPr>
        <p:spPr>
          <a:xfrm>
            <a:off x="39155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3" name="TextBox 462"/>
          <p:cNvSpPr txBox="1"/>
          <p:nvPr/>
        </p:nvSpPr>
        <p:spPr>
          <a:xfrm>
            <a:off x="39155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4" name="Rectangle 463"/>
          <p:cNvSpPr/>
          <p:nvPr/>
        </p:nvSpPr>
        <p:spPr>
          <a:xfrm>
            <a:off x="43549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5" name="TextBox 464"/>
          <p:cNvSpPr txBox="1"/>
          <p:nvPr/>
        </p:nvSpPr>
        <p:spPr>
          <a:xfrm>
            <a:off x="43549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66" name="Rectangle 465"/>
          <p:cNvSpPr/>
          <p:nvPr/>
        </p:nvSpPr>
        <p:spPr>
          <a:xfrm>
            <a:off x="47943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7" name="TextBox 466"/>
          <p:cNvSpPr txBox="1"/>
          <p:nvPr/>
        </p:nvSpPr>
        <p:spPr>
          <a:xfrm>
            <a:off x="47943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468" name="Rectangle 467"/>
          <p:cNvSpPr/>
          <p:nvPr/>
        </p:nvSpPr>
        <p:spPr>
          <a:xfrm>
            <a:off x="52337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9" name="TextBox 468"/>
          <p:cNvSpPr txBox="1"/>
          <p:nvPr/>
        </p:nvSpPr>
        <p:spPr>
          <a:xfrm>
            <a:off x="52337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70" name="Rectangle 469"/>
          <p:cNvSpPr/>
          <p:nvPr/>
        </p:nvSpPr>
        <p:spPr>
          <a:xfrm>
            <a:off x="56731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1" name="TextBox 470"/>
          <p:cNvSpPr txBox="1"/>
          <p:nvPr/>
        </p:nvSpPr>
        <p:spPr>
          <a:xfrm>
            <a:off x="56731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72" name="Rectangle 471"/>
          <p:cNvSpPr/>
          <p:nvPr/>
        </p:nvSpPr>
        <p:spPr>
          <a:xfrm>
            <a:off x="6112590" y="401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3" name="TextBox 472"/>
          <p:cNvSpPr txBox="1"/>
          <p:nvPr/>
        </p:nvSpPr>
        <p:spPr>
          <a:xfrm>
            <a:off x="61125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474" name="Rectangle 473"/>
          <p:cNvSpPr/>
          <p:nvPr/>
        </p:nvSpPr>
        <p:spPr>
          <a:xfrm>
            <a:off x="65520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5" name="TextBox 474"/>
          <p:cNvSpPr txBox="1"/>
          <p:nvPr/>
        </p:nvSpPr>
        <p:spPr>
          <a:xfrm>
            <a:off x="65520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76" name="Rectangle 475"/>
          <p:cNvSpPr/>
          <p:nvPr/>
        </p:nvSpPr>
        <p:spPr>
          <a:xfrm>
            <a:off x="699141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7" name="TextBox 476"/>
          <p:cNvSpPr txBox="1"/>
          <p:nvPr/>
        </p:nvSpPr>
        <p:spPr>
          <a:xfrm>
            <a:off x="69914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478" name="Rectangle 477"/>
          <p:cNvSpPr/>
          <p:nvPr/>
        </p:nvSpPr>
        <p:spPr>
          <a:xfrm>
            <a:off x="743082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9" name="TextBox 478"/>
          <p:cNvSpPr txBox="1"/>
          <p:nvPr/>
        </p:nvSpPr>
        <p:spPr>
          <a:xfrm>
            <a:off x="743082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80" name="Rectangle 479"/>
          <p:cNvSpPr/>
          <p:nvPr/>
        </p:nvSpPr>
        <p:spPr>
          <a:xfrm>
            <a:off x="787023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1" name="TextBox 480"/>
          <p:cNvSpPr txBox="1"/>
          <p:nvPr/>
        </p:nvSpPr>
        <p:spPr>
          <a:xfrm>
            <a:off x="787023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2" name="Rectangle 481"/>
          <p:cNvSpPr/>
          <p:nvPr/>
        </p:nvSpPr>
        <p:spPr>
          <a:xfrm>
            <a:off x="830964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3" name="TextBox 482"/>
          <p:cNvSpPr txBox="1"/>
          <p:nvPr/>
        </p:nvSpPr>
        <p:spPr>
          <a:xfrm>
            <a:off x="830964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4" name="Rectangle 483"/>
          <p:cNvSpPr/>
          <p:nvPr/>
        </p:nvSpPr>
        <p:spPr>
          <a:xfrm>
            <a:off x="874905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5" name="TextBox 484"/>
          <p:cNvSpPr txBox="1"/>
          <p:nvPr/>
        </p:nvSpPr>
        <p:spPr>
          <a:xfrm>
            <a:off x="874905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86" name="Rectangle 485"/>
          <p:cNvSpPr/>
          <p:nvPr/>
        </p:nvSpPr>
        <p:spPr>
          <a:xfrm>
            <a:off x="918846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7" name="TextBox 486"/>
          <p:cNvSpPr txBox="1"/>
          <p:nvPr/>
        </p:nvSpPr>
        <p:spPr>
          <a:xfrm>
            <a:off x="918846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88" name="Rectangle 487"/>
          <p:cNvSpPr/>
          <p:nvPr/>
        </p:nvSpPr>
        <p:spPr>
          <a:xfrm>
            <a:off x="962787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9" name="TextBox 488"/>
          <p:cNvSpPr txBox="1"/>
          <p:nvPr/>
        </p:nvSpPr>
        <p:spPr>
          <a:xfrm>
            <a:off x="962787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490" name="Rectangle 489"/>
          <p:cNvSpPr/>
          <p:nvPr/>
        </p:nvSpPr>
        <p:spPr>
          <a:xfrm>
            <a:off x="1006728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1" name="TextBox 490"/>
          <p:cNvSpPr txBox="1"/>
          <p:nvPr/>
        </p:nvSpPr>
        <p:spPr>
          <a:xfrm>
            <a:off x="1006728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492" name="Rectangle 491"/>
          <p:cNvSpPr/>
          <p:nvPr/>
        </p:nvSpPr>
        <p:spPr>
          <a:xfrm>
            <a:off x="1050669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3" name="TextBox 492"/>
          <p:cNvSpPr txBox="1"/>
          <p:nvPr/>
        </p:nvSpPr>
        <p:spPr>
          <a:xfrm>
            <a:off x="1050669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494" name="Rectangle 493"/>
          <p:cNvSpPr/>
          <p:nvPr/>
        </p:nvSpPr>
        <p:spPr>
          <a:xfrm>
            <a:off x="10946100" y="401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5" name="TextBox 494"/>
          <p:cNvSpPr txBox="1"/>
          <p:nvPr/>
        </p:nvSpPr>
        <p:spPr>
          <a:xfrm>
            <a:off x="1094610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496" name="Rectangle 495"/>
          <p:cNvSpPr/>
          <p:nvPr/>
        </p:nvSpPr>
        <p:spPr>
          <a:xfrm>
            <a:off x="11385510" y="401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7" name="TextBox 496"/>
          <p:cNvSpPr txBox="1"/>
          <p:nvPr/>
        </p:nvSpPr>
        <p:spPr>
          <a:xfrm>
            <a:off x="11385510" y="401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498" name="Rectangle 497"/>
          <p:cNvSpPr/>
          <p:nvPr/>
        </p:nvSpPr>
        <p:spPr>
          <a:xfrm>
            <a:off x="415080" y="428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9" name="TextBox 498"/>
          <p:cNvSpPr txBox="1"/>
          <p:nvPr/>
        </p:nvSpPr>
        <p:spPr>
          <a:xfrm>
            <a:off x="415080" y="428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SAT 16/05</a:t>
            </a:r>
          </a:p>
        </p:txBody>
      </p:sp>
      <p:sp>
        <p:nvSpPr>
          <p:cNvPr id="500" name="Rectangle 499"/>
          <p:cNvSpPr/>
          <p:nvPr/>
        </p:nvSpPr>
        <p:spPr>
          <a:xfrm>
            <a:off x="12790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1" name="TextBox 500"/>
          <p:cNvSpPr txBox="1"/>
          <p:nvPr/>
        </p:nvSpPr>
        <p:spPr>
          <a:xfrm>
            <a:off x="12790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02" name="Rectangle 501"/>
          <p:cNvSpPr/>
          <p:nvPr/>
        </p:nvSpPr>
        <p:spPr>
          <a:xfrm>
            <a:off x="17184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3" name="TextBox 502"/>
          <p:cNvSpPr txBox="1"/>
          <p:nvPr/>
        </p:nvSpPr>
        <p:spPr>
          <a:xfrm>
            <a:off x="17184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4" name="Rectangle 503"/>
          <p:cNvSpPr/>
          <p:nvPr/>
        </p:nvSpPr>
        <p:spPr>
          <a:xfrm>
            <a:off x="21579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5" name="TextBox 504"/>
          <p:cNvSpPr txBox="1"/>
          <p:nvPr/>
        </p:nvSpPr>
        <p:spPr>
          <a:xfrm>
            <a:off x="21579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06" name="Rectangle 505"/>
          <p:cNvSpPr/>
          <p:nvPr/>
        </p:nvSpPr>
        <p:spPr>
          <a:xfrm>
            <a:off x="25973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7" name="TextBox 506"/>
          <p:cNvSpPr txBox="1"/>
          <p:nvPr/>
        </p:nvSpPr>
        <p:spPr>
          <a:xfrm>
            <a:off x="25973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08" name="Rectangle 507"/>
          <p:cNvSpPr/>
          <p:nvPr/>
        </p:nvSpPr>
        <p:spPr>
          <a:xfrm>
            <a:off x="30367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9" name="Rectangle 508"/>
          <p:cNvSpPr/>
          <p:nvPr/>
        </p:nvSpPr>
        <p:spPr>
          <a:xfrm>
            <a:off x="34761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0" name="Rectangle 509"/>
          <p:cNvSpPr/>
          <p:nvPr/>
        </p:nvSpPr>
        <p:spPr>
          <a:xfrm>
            <a:off x="39155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1" name="TextBox 510"/>
          <p:cNvSpPr txBox="1"/>
          <p:nvPr/>
        </p:nvSpPr>
        <p:spPr>
          <a:xfrm>
            <a:off x="39155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12" name="Rectangle 511"/>
          <p:cNvSpPr/>
          <p:nvPr/>
        </p:nvSpPr>
        <p:spPr>
          <a:xfrm>
            <a:off x="43549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3" name="TextBox 512"/>
          <p:cNvSpPr txBox="1"/>
          <p:nvPr/>
        </p:nvSpPr>
        <p:spPr>
          <a:xfrm>
            <a:off x="43549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4" name="Rectangle 513"/>
          <p:cNvSpPr/>
          <p:nvPr/>
        </p:nvSpPr>
        <p:spPr>
          <a:xfrm>
            <a:off x="47943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5" name="TextBox 514"/>
          <p:cNvSpPr txBox="1"/>
          <p:nvPr/>
        </p:nvSpPr>
        <p:spPr>
          <a:xfrm>
            <a:off x="47943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16" name="Rectangle 515"/>
          <p:cNvSpPr/>
          <p:nvPr/>
        </p:nvSpPr>
        <p:spPr>
          <a:xfrm>
            <a:off x="52337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7" name="TextBox 516"/>
          <p:cNvSpPr txBox="1"/>
          <p:nvPr/>
        </p:nvSpPr>
        <p:spPr>
          <a:xfrm>
            <a:off x="52337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18" name="Rectangle 517"/>
          <p:cNvSpPr/>
          <p:nvPr/>
        </p:nvSpPr>
        <p:spPr>
          <a:xfrm>
            <a:off x="56731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9" name="TextBox 518"/>
          <p:cNvSpPr txBox="1"/>
          <p:nvPr/>
        </p:nvSpPr>
        <p:spPr>
          <a:xfrm>
            <a:off x="56731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20" name="Rectangle 519"/>
          <p:cNvSpPr/>
          <p:nvPr/>
        </p:nvSpPr>
        <p:spPr>
          <a:xfrm>
            <a:off x="6112590" y="428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1" name="TextBox 520"/>
          <p:cNvSpPr txBox="1"/>
          <p:nvPr/>
        </p:nvSpPr>
        <p:spPr>
          <a:xfrm>
            <a:off x="61125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522" name="Rectangle 521"/>
          <p:cNvSpPr/>
          <p:nvPr/>
        </p:nvSpPr>
        <p:spPr>
          <a:xfrm>
            <a:off x="65520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3" name="TextBox 522"/>
          <p:cNvSpPr txBox="1"/>
          <p:nvPr/>
        </p:nvSpPr>
        <p:spPr>
          <a:xfrm>
            <a:off x="65520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A4/D4</a:t>
            </a:r>
          </a:p>
        </p:txBody>
      </p:sp>
      <p:sp>
        <p:nvSpPr>
          <p:cNvPr id="524" name="Rectangle 523"/>
          <p:cNvSpPr/>
          <p:nvPr/>
        </p:nvSpPr>
        <p:spPr>
          <a:xfrm>
            <a:off x="69914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5" name="TextBox 524"/>
          <p:cNvSpPr txBox="1"/>
          <p:nvPr/>
        </p:nvSpPr>
        <p:spPr>
          <a:xfrm>
            <a:off x="69914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26" name="Rectangle 525"/>
          <p:cNvSpPr/>
          <p:nvPr/>
        </p:nvSpPr>
        <p:spPr>
          <a:xfrm>
            <a:off x="743082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7" name="TextBox 526"/>
          <p:cNvSpPr txBox="1"/>
          <p:nvPr/>
        </p:nvSpPr>
        <p:spPr>
          <a:xfrm>
            <a:off x="743082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28" name="Rectangle 527"/>
          <p:cNvSpPr/>
          <p:nvPr/>
        </p:nvSpPr>
        <p:spPr>
          <a:xfrm>
            <a:off x="787023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9" name="TextBox 528"/>
          <p:cNvSpPr txBox="1"/>
          <p:nvPr/>
        </p:nvSpPr>
        <p:spPr>
          <a:xfrm>
            <a:off x="787023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0" name="Rectangle 529"/>
          <p:cNvSpPr/>
          <p:nvPr/>
        </p:nvSpPr>
        <p:spPr>
          <a:xfrm>
            <a:off x="830964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1" name="TextBox 530"/>
          <p:cNvSpPr txBox="1"/>
          <p:nvPr/>
        </p:nvSpPr>
        <p:spPr>
          <a:xfrm>
            <a:off x="830964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32" name="Rectangle 531"/>
          <p:cNvSpPr/>
          <p:nvPr/>
        </p:nvSpPr>
        <p:spPr>
          <a:xfrm>
            <a:off x="874905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3" name="TextBox 532"/>
          <p:cNvSpPr txBox="1"/>
          <p:nvPr/>
        </p:nvSpPr>
        <p:spPr>
          <a:xfrm>
            <a:off x="874905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34" name="Rectangle 533"/>
          <p:cNvSpPr/>
          <p:nvPr/>
        </p:nvSpPr>
        <p:spPr>
          <a:xfrm>
            <a:off x="918846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5" name="TextBox 534"/>
          <p:cNvSpPr txBox="1"/>
          <p:nvPr/>
        </p:nvSpPr>
        <p:spPr>
          <a:xfrm>
            <a:off x="918846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36" name="Rectangle 535"/>
          <p:cNvSpPr/>
          <p:nvPr/>
        </p:nvSpPr>
        <p:spPr>
          <a:xfrm>
            <a:off x="962787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7" name="TextBox 536"/>
          <p:cNvSpPr txBox="1"/>
          <p:nvPr/>
        </p:nvSpPr>
        <p:spPr>
          <a:xfrm>
            <a:off x="962787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38" name="Rectangle 537"/>
          <p:cNvSpPr/>
          <p:nvPr/>
        </p:nvSpPr>
        <p:spPr>
          <a:xfrm>
            <a:off x="1006728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9" name="TextBox 538"/>
          <p:cNvSpPr txBox="1"/>
          <p:nvPr/>
        </p:nvSpPr>
        <p:spPr>
          <a:xfrm>
            <a:off x="1006728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40" name="Rectangle 539"/>
          <p:cNvSpPr/>
          <p:nvPr/>
        </p:nvSpPr>
        <p:spPr>
          <a:xfrm>
            <a:off x="1050669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1" name="TextBox 540"/>
          <p:cNvSpPr txBox="1"/>
          <p:nvPr/>
        </p:nvSpPr>
        <p:spPr>
          <a:xfrm>
            <a:off x="1050669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42" name="Rectangle 541"/>
          <p:cNvSpPr/>
          <p:nvPr/>
        </p:nvSpPr>
        <p:spPr>
          <a:xfrm>
            <a:off x="1094610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3" name="TextBox 542"/>
          <p:cNvSpPr txBox="1"/>
          <p:nvPr/>
        </p:nvSpPr>
        <p:spPr>
          <a:xfrm>
            <a:off x="1094610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44" name="Rectangle 543"/>
          <p:cNvSpPr/>
          <p:nvPr/>
        </p:nvSpPr>
        <p:spPr>
          <a:xfrm>
            <a:off x="11385510" y="428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5" name="TextBox 544"/>
          <p:cNvSpPr txBox="1"/>
          <p:nvPr/>
        </p:nvSpPr>
        <p:spPr>
          <a:xfrm>
            <a:off x="11385510" y="428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46" name="Rectangle 545"/>
          <p:cNvSpPr/>
          <p:nvPr/>
        </p:nvSpPr>
        <p:spPr>
          <a:xfrm>
            <a:off x="415080" y="455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7" name="TextBox 546"/>
          <p:cNvSpPr txBox="1"/>
          <p:nvPr/>
        </p:nvSpPr>
        <p:spPr>
          <a:xfrm>
            <a:off x="415080" y="455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SUN 17/05</a:t>
            </a:r>
          </a:p>
        </p:txBody>
      </p:sp>
      <p:sp>
        <p:nvSpPr>
          <p:cNvPr id="548" name="Rectangle 547"/>
          <p:cNvSpPr/>
          <p:nvPr/>
        </p:nvSpPr>
        <p:spPr>
          <a:xfrm>
            <a:off x="12790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9" name="TextBox 548"/>
          <p:cNvSpPr txBox="1"/>
          <p:nvPr/>
        </p:nvSpPr>
        <p:spPr>
          <a:xfrm>
            <a:off x="12790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0" name="Rectangle 549"/>
          <p:cNvSpPr/>
          <p:nvPr/>
        </p:nvSpPr>
        <p:spPr>
          <a:xfrm>
            <a:off x="17184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1" name="TextBox 550"/>
          <p:cNvSpPr txBox="1"/>
          <p:nvPr/>
        </p:nvSpPr>
        <p:spPr>
          <a:xfrm>
            <a:off x="17184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52" name="Rectangle 551"/>
          <p:cNvSpPr/>
          <p:nvPr/>
        </p:nvSpPr>
        <p:spPr>
          <a:xfrm>
            <a:off x="21579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3" name="Rectangle 552"/>
          <p:cNvSpPr/>
          <p:nvPr/>
        </p:nvSpPr>
        <p:spPr>
          <a:xfrm>
            <a:off x="25973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4" name="TextBox 553"/>
          <p:cNvSpPr txBox="1"/>
          <p:nvPr/>
        </p:nvSpPr>
        <p:spPr>
          <a:xfrm>
            <a:off x="25973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55" name="Rectangle 554"/>
          <p:cNvSpPr/>
          <p:nvPr/>
        </p:nvSpPr>
        <p:spPr>
          <a:xfrm>
            <a:off x="30367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6" name="Rectangle 555"/>
          <p:cNvSpPr/>
          <p:nvPr/>
        </p:nvSpPr>
        <p:spPr>
          <a:xfrm>
            <a:off x="34761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7" name="Rectangle 556"/>
          <p:cNvSpPr/>
          <p:nvPr/>
        </p:nvSpPr>
        <p:spPr>
          <a:xfrm>
            <a:off x="39155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8" name="Rectangle 557"/>
          <p:cNvSpPr/>
          <p:nvPr/>
        </p:nvSpPr>
        <p:spPr>
          <a:xfrm>
            <a:off x="43549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9" name="TextBox 558"/>
          <p:cNvSpPr txBox="1"/>
          <p:nvPr/>
        </p:nvSpPr>
        <p:spPr>
          <a:xfrm>
            <a:off x="43549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560" name="Rectangle 559"/>
          <p:cNvSpPr/>
          <p:nvPr/>
        </p:nvSpPr>
        <p:spPr>
          <a:xfrm>
            <a:off x="47943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1" name="TextBox 560"/>
          <p:cNvSpPr txBox="1"/>
          <p:nvPr/>
        </p:nvSpPr>
        <p:spPr>
          <a:xfrm>
            <a:off x="47943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562" name="Rectangle 561"/>
          <p:cNvSpPr/>
          <p:nvPr/>
        </p:nvSpPr>
        <p:spPr>
          <a:xfrm>
            <a:off x="52337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3" name="TextBox 562"/>
          <p:cNvSpPr txBox="1"/>
          <p:nvPr/>
        </p:nvSpPr>
        <p:spPr>
          <a:xfrm>
            <a:off x="52337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4" name="Rectangle 563"/>
          <p:cNvSpPr/>
          <p:nvPr/>
        </p:nvSpPr>
        <p:spPr>
          <a:xfrm>
            <a:off x="56731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5" name="TextBox 564"/>
          <p:cNvSpPr txBox="1"/>
          <p:nvPr/>
        </p:nvSpPr>
        <p:spPr>
          <a:xfrm>
            <a:off x="56731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66" name="Rectangle 565"/>
          <p:cNvSpPr/>
          <p:nvPr/>
        </p:nvSpPr>
        <p:spPr>
          <a:xfrm>
            <a:off x="61125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7" name="TextBox 566"/>
          <p:cNvSpPr txBox="1"/>
          <p:nvPr/>
        </p:nvSpPr>
        <p:spPr>
          <a:xfrm>
            <a:off x="61125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68" name="Rectangle 567"/>
          <p:cNvSpPr/>
          <p:nvPr/>
        </p:nvSpPr>
        <p:spPr>
          <a:xfrm>
            <a:off x="65520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9" name="TextBox 568"/>
          <p:cNvSpPr txBox="1"/>
          <p:nvPr/>
        </p:nvSpPr>
        <p:spPr>
          <a:xfrm>
            <a:off x="65520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70" name="Rectangle 569"/>
          <p:cNvSpPr/>
          <p:nvPr/>
        </p:nvSpPr>
        <p:spPr>
          <a:xfrm>
            <a:off x="699141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1" name="TextBox 570"/>
          <p:cNvSpPr txBox="1"/>
          <p:nvPr/>
        </p:nvSpPr>
        <p:spPr>
          <a:xfrm>
            <a:off x="69914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572" name="Rectangle 571"/>
          <p:cNvSpPr/>
          <p:nvPr/>
        </p:nvSpPr>
        <p:spPr>
          <a:xfrm>
            <a:off x="743082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3" name="TextBox 572"/>
          <p:cNvSpPr txBox="1"/>
          <p:nvPr/>
        </p:nvSpPr>
        <p:spPr>
          <a:xfrm>
            <a:off x="743082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74" name="Rectangle 573"/>
          <p:cNvSpPr/>
          <p:nvPr/>
        </p:nvSpPr>
        <p:spPr>
          <a:xfrm>
            <a:off x="787023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5" name="TextBox 574"/>
          <p:cNvSpPr txBox="1"/>
          <p:nvPr/>
        </p:nvSpPr>
        <p:spPr>
          <a:xfrm>
            <a:off x="787023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76" name="Rectangle 575"/>
          <p:cNvSpPr/>
          <p:nvPr/>
        </p:nvSpPr>
        <p:spPr>
          <a:xfrm>
            <a:off x="830964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7" name="TextBox 576"/>
          <p:cNvSpPr txBox="1"/>
          <p:nvPr/>
        </p:nvSpPr>
        <p:spPr>
          <a:xfrm>
            <a:off x="830964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78" name="Rectangle 577"/>
          <p:cNvSpPr/>
          <p:nvPr/>
        </p:nvSpPr>
        <p:spPr>
          <a:xfrm>
            <a:off x="874905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9" name="TextBox 578"/>
          <p:cNvSpPr txBox="1"/>
          <p:nvPr/>
        </p:nvSpPr>
        <p:spPr>
          <a:xfrm>
            <a:off x="874905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80" name="Rectangle 579"/>
          <p:cNvSpPr/>
          <p:nvPr/>
        </p:nvSpPr>
        <p:spPr>
          <a:xfrm>
            <a:off x="918846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1" name="TextBox 580"/>
          <p:cNvSpPr txBox="1"/>
          <p:nvPr/>
        </p:nvSpPr>
        <p:spPr>
          <a:xfrm>
            <a:off x="918846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82" name="Rectangle 581"/>
          <p:cNvSpPr/>
          <p:nvPr/>
        </p:nvSpPr>
        <p:spPr>
          <a:xfrm>
            <a:off x="962787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3" name="TextBox 582"/>
          <p:cNvSpPr txBox="1"/>
          <p:nvPr/>
        </p:nvSpPr>
        <p:spPr>
          <a:xfrm>
            <a:off x="962787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584" name="Rectangle 583"/>
          <p:cNvSpPr/>
          <p:nvPr/>
        </p:nvSpPr>
        <p:spPr>
          <a:xfrm>
            <a:off x="1006728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5" name="TextBox 584"/>
          <p:cNvSpPr txBox="1"/>
          <p:nvPr/>
        </p:nvSpPr>
        <p:spPr>
          <a:xfrm>
            <a:off x="1006728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586" name="Rectangle 585"/>
          <p:cNvSpPr/>
          <p:nvPr/>
        </p:nvSpPr>
        <p:spPr>
          <a:xfrm>
            <a:off x="1050669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7" name="TextBox 586"/>
          <p:cNvSpPr txBox="1"/>
          <p:nvPr/>
        </p:nvSpPr>
        <p:spPr>
          <a:xfrm>
            <a:off x="1050669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88" name="Rectangle 587"/>
          <p:cNvSpPr/>
          <p:nvPr/>
        </p:nvSpPr>
        <p:spPr>
          <a:xfrm>
            <a:off x="10946100" y="455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9" name="TextBox 588"/>
          <p:cNvSpPr txBox="1"/>
          <p:nvPr/>
        </p:nvSpPr>
        <p:spPr>
          <a:xfrm>
            <a:off x="1094610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90" name="Rectangle 589"/>
          <p:cNvSpPr/>
          <p:nvPr/>
        </p:nvSpPr>
        <p:spPr>
          <a:xfrm>
            <a:off x="11385510" y="455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1" name="TextBox 590"/>
          <p:cNvSpPr txBox="1"/>
          <p:nvPr/>
        </p:nvSpPr>
        <p:spPr>
          <a:xfrm>
            <a:off x="11385510" y="455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592" name="Rectangle 591"/>
          <p:cNvSpPr/>
          <p:nvPr/>
        </p:nvSpPr>
        <p:spPr>
          <a:xfrm>
            <a:off x="415080" y="482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3" name="TextBox 592"/>
          <p:cNvSpPr txBox="1"/>
          <p:nvPr/>
        </p:nvSpPr>
        <p:spPr>
          <a:xfrm>
            <a:off x="415080" y="482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MON 18/05</a:t>
            </a:r>
          </a:p>
        </p:txBody>
      </p:sp>
      <p:sp>
        <p:nvSpPr>
          <p:cNvPr id="594" name="Rectangle 593"/>
          <p:cNvSpPr/>
          <p:nvPr/>
        </p:nvSpPr>
        <p:spPr>
          <a:xfrm>
            <a:off x="12790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5" name="TextBox 594"/>
          <p:cNvSpPr txBox="1"/>
          <p:nvPr/>
        </p:nvSpPr>
        <p:spPr>
          <a:xfrm>
            <a:off x="12790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596" name="Rectangle 595"/>
          <p:cNvSpPr/>
          <p:nvPr/>
        </p:nvSpPr>
        <p:spPr>
          <a:xfrm>
            <a:off x="17184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7" name="TextBox 596"/>
          <p:cNvSpPr txBox="1"/>
          <p:nvPr/>
        </p:nvSpPr>
        <p:spPr>
          <a:xfrm>
            <a:off x="17184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598" name="Rectangle 597"/>
          <p:cNvSpPr/>
          <p:nvPr/>
        </p:nvSpPr>
        <p:spPr>
          <a:xfrm>
            <a:off x="21579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9" name="TextBox 598"/>
          <p:cNvSpPr txBox="1"/>
          <p:nvPr/>
        </p:nvSpPr>
        <p:spPr>
          <a:xfrm>
            <a:off x="21579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00" name="Rectangle 599"/>
          <p:cNvSpPr/>
          <p:nvPr/>
        </p:nvSpPr>
        <p:spPr>
          <a:xfrm>
            <a:off x="25973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1" name="TextBox 600"/>
          <p:cNvSpPr txBox="1"/>
          <p:nvPr/>
        </p:nvSpPr>
        <p:spPr>
          <a:xfrm>
            <a:off x="25973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02" name="Rectangle 601"/>
          <p:cNvSpPr/>
          <p:nvPr/>
        </p:nvSpPr>
        <p:spPr>
          <a:xfrm>
            <a:off x="30367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3" name="Rectangle 602"/>
          <p:cNvSpPr/>
          <p:nvPr/>
        </p:nvSpPr>
        <p:spPr>
          <a:xfrm>
            <a:off x="34761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4" name="Rectangle 603"/>
          <p:cNvSpPr/>
          <p:nvPr/>
        </p:nvSpPr>
        <p:spPr>
          <a:xfrm>
            <a:off x="39155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5" name="TextBox 604"/>
          <p:cNvSpPr txBox="1"/>
          <p:nvPr/>
        </p:nvSpPr>
        <p:spPr>
          <a:xfrm>
            <a:off x="39155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6" name="Rectangle 605"/>
          <p:cNvSpPr/>
          <p:nvPr/>
        </p:nvSpPr>
        <p:spPr>
          <a:xfrm>
            <a:off x="43549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7" name="TextBox 606"/>
          <p:cNvSpPr txBox="1"/>
          <p:nvPr/>
        </p:nvSpPr>
        <p:spPr>
          <a:xfrm>
            <a:off x="43549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08" name="Rectangle 607"/>
          <p:cNvSpPr/>
          <p:nvPr/>
        </p:nvSpPr>
        <p:spPr>
          <a:xfrm>
            <a:off x="47943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9" name="TextBox 608"/>
          <p:cNvSpPr txBox="1"/>
          <p:nvPr/>
        </p:nvSpPr>
        <p:spPr>
          <a:xfrm>
            <a:off x="47943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10" name="Rectangle 609"/>
          <p:cNvSpPr/>
          <p:nvPr/>
        </p:nvSpPr>
        <p:spPr>
          <a:xfrm>
            <a:off x="52337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1" name="TextBox 610"/>
          <p:cNvSpPr txBox="1"/>
          <p:nvPr/>
        </p:nvSpPr>
        <p:spPr>
          <a:xfrm>
            <a:off x="52337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12" name="Rectangle 611"/>
          <p:cNvSpPr/>
          <p:nvPr/>
        </p:nvSpPr>
        <p:spPr>
          <a:xfrm>
            <a:off x="56731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3" name="TextBox 612"/>
          <p:cNvSpPr txBox="1"/>
          <p:nvPr/>
        </p:nvSpPr>
        <p:spPr>
          <a:xfrm>
            <a:off x="56731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14" name="Rectangle 613"/>
          <p:cNvSpPr/>
          <p:nvPr/>
        </p:nvSpPr>
        <p:spPr>
          <a:xfrm>
            <a:off x="6112590" y="4820398"/>
            <a:ext cx="428610" cy="259200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5" name="TextBox 614"/>
          <p:cNvSpPr txBox="1"/>
          <p:nvPr/>
        </p:nvSpPr>
        <p:spPr>
          <a:xfrm>
            <a:off x="61125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A5/D5</a:t>
            </a:r>
          </a:p>
        </p:txBody>
      </p:sp>
      <p:sp>
        <p:nvSpPr>
          <p:cNvPr id="616" name="Rectangle 615"/>
          <p:cNvSpPr/>
          <p:nvPr/>
        </p:nvSpPr>
        <p:spPr>
          <a:xfrm>
            <a:off x="65520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7" name="TextBox 616"/>
          <p:cNvSpPr txBox="1"/>
          <p:nvPr/>
        </p:nvSpPr>
        <p:spPr>
          <a:xfrm>
            <a:off x="65520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18" name="Rectangle 617"/>
          <p:cNvSpPr/>
          <p:nvPr/>
        </p:nvSpPr>
        <p:spPr>
          <a:xfrm>
            <a:off x="69914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9" name="TextBox 618"/>
          <p:cNvSpPr txBox="1"/>
          <p:nvPr/>
        </p:nvSpPr>
        <p:spPr>
          <a:xfrm>
            <a:off x="69914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20" name="Rectangle 619"/>
          <p:cNvSpPr/>
          <p:nvPr/>
        </p:nvSpPr>
        <p:spPr>
          <a:xfrm>
            <a:off x="743082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1" name="TextBox 620"/>
          <p:cNvSpPr txBox="1"/>
          <p:nvPr/>
        </p:nvSpPr>
        <p:spPr>
          <a:xfrm>
            <a:off x="743082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22" name="Rectangle 621"/>
          <p:cNvSpPr/>
          <p:nvPr/>
        </p:nvSpPr>
        <p:spPr>
          <a:xfrm>
            <a:off x="787023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3" name="TextBox 622"/>
          <p:cNvSpPr txBox="1"/>
          <p:nvPr/>
        </p:nvSpPr>
        <p:spPr>
          <a:xfrm>
            <a:off x="787023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24" name="Rectangle 623"/>
          <p:cNvSpPr/>
          <p:nvPr/>
        </p:nvSpPr>
        <p:spPr>
          <a:xfrm>
            <a:off x="830964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5" name="TextBox 624"/>
          <p:cNvSpPr txBox="1"/>
          <p:nvPr/>
        </p:nvSpPr>
        <p:spPr>
          <a:xfrm>
            <a:off x="830964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26" name="Rectangle 625"/>
          <p:cNvSpPr/>
          <p:nvPr/>
        </p:nvSpPr>
        <p:spPr>
          <a:xfrm>
            <a:off x="874905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7" name="TextBox 626"/>
          <p:cNvSpPr txBox="1"/>
          <p:nvPr/>
        </p:nvSpPr>
        <p:spPr>
          <a:xfrm>
            <a:off x="874905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28" name="Rectangle 627"/>
          <p:cNvSpPr/>
          <p:nvPr/>
        </p:nvSpPr>
        <p:spPr>
          <a:xfrm>
            <a:off x="918846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9" name="TextBox 628"/>
          <p:cNvSpPr txBox="1"/>
          <p:nvPr/>
        </p:nvSpPr>
        <p:spPr>
          <a:xfrm>
            <a:off x="918846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30" name="Rectangle 629"/>
          <p:cNvSpPr/>
          <p:nvPr/>
        </p:nvSpPr>
        <p:spPr>
          <a:xfrm>
            <a:off x="962787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1" name="TextBox 630"/>
          <p:cNvSpPr txBox="1"/>
          <p:nvPr/>
        </p:nvSpPr>
        <p:spPr>
          <a:xfrm>
            <a:off x="962787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2" name="Rectangle 631"/>
          <p:cNvSpPr/>
          <p:nvPr/>
        </p:nvSpPr>
        <p:spPr>
          <a:xfrm>
            <a:off x="1006728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3" name="TextBox 632"/>
          <p:cNvSpPr txBox="1"/>
          <p:nvPr/>
        </p:nvSpPr>
        <p:spPr>
          <a:xfrm>
            <a:off x="1006728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34" name="Rectangle 633"/>
          <p:cNvSpPr/>
          <p:nvPr/>
        </p:nvSpPr>
        <p:spPr>
          <a:xfrm>
            <a:off x="1050669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5" name="TextBox 634"/>
          <p:cNvSpPr txBox="1"/>
          <p:nvPr/>
        </p:nvSpPr>
        <p:spPr>
          <a:xfrm>
            <a:off x="1050669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36" name="Rectangle 635"/>
          <p:cNvSpPr/>
          <p:nvPr/>
        </p:nvSpPr>
        <p:spPr>
          <a:xfrm>
            <a:off x="1094610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7" name="TextBox 636"/>
          <p:cNvSpPr txBox="1"/>
          <p:nvPr/>
        </p:nvSpPr>
        <p:spPr>
          <a:xfrm>
            <a:off x="1094610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38" name="Rectangle 637"/>
          <p:cNvSpPr/>
          <p:nvPr/>
        </p:nvSpPr>
        <p:spPr>
          <a:xfrm>
            <a:off x="11385510" y="482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9" name="TextBox 638"/>
          <p:cNvSpPr txBox="1"/>
          <p:nvPr/>
        </p:nvSpPr>
        <p:spPr>
          <a:xfrm>
            <a:off x="11385510" y="482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40" name="Rectangle 639"/>
          <p:cNvSpPr/>
          <p:nvPr/>
        </p:nvSpPr>
        <p:spPr>
          <a:xfrm>
            <a:off x="415080" y="509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1" name="TextBox 640"/>
          <p:cNvSpPr txBox="1"/>
          <p:nvPr/>
        </p:nvSpPr>
        <p:spPr>
          <a:xfrm>
            <a:off x="415080" y="509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TUE 19/05</a:t>
            </a:r>
          </a:p>
        </p:txBody>
      </p:sp>
      <p:sp>
        <p:nvSpPr>
          <p:cNvPr id="642" name="Rectangle 641"/>
          <p:cNvSpPr/>
          <p:nvPr/>
        </p:nvSpPr>
        <p:spPr>
          <a:xfrm>
            <a:off x="12790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3" name="TextBox 642"/>
          <p:cNvSpPr txBox="1"/>
          <p:nvPr/>
        </p:nvSpPr>
        <p:spPr>
          <a:xfrm>
            <a:off x="12790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44" name="Rectangle 643"/>
          <p:cNvSpPr/>
          <p:nvPr/>
        </p:nvSpPr>
        <p:spPr>
          <a:xfrm>
            <a:off x="17184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5" name="TextBox 644"/>
          <p:cNvSpPr txBox="1"/>
          <p:nvPr/>
        </p:nvSpPr>
        <p:spPr>
          <a:xfrm>
            <a:off x="17184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46" name="Rectangle 645"/>
          <p:cNvSpPr/>
          <p:nvPr/>
        </p:nvSpPr>
        <p:spPr>
          <a:xfrm>
            <a:off x="21579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7" name="TextBox 646"/>
          <p:cNvSpPr txBox="1"/>
          <p:nvPr/>
        </p:nvSpPr>
        <p:spPr>
          <a:xfrm>
            <a:off x="21579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48" name="Rectangle 647"/>
          <p:cNvSpPr/>
          <p:nvPr/>
        </p:nvSpPr>
        <p:spPr>
          <a:xfrm>
            <a:off x="25973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9" name="TextBox 648"/>
          <p:cNvSpPr txBox="1"/>
          <p:nvPr/>
        </p:nvSpPr>
        <p:spPr>
          <a:xfrm>
            <a:off x="25973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50" name="Rectangle 649"/>
          <p:cNvSpPr/>
          <p:nvPr/>
        </p:nvSpPr>
        <p:spPr>
          <a:xfrm>
            <a:off x="30367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1" name="Rectangle 650"/>
          <p:cNvSpPr/>
          <p:nvPr/>
        </p:nvSpPr>
        <p:spPr>
          <a:xfrm>
            <a:off x="34761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2" name="Rectangle 651"/>
          <p:cNvSpPr/>
          <p:nvPr/>
        </p:nvSpPr>
        <p:spPr>
          <a:xfrm>
            <a:off x="39155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3" name="Rectangle 652"/>
          <p:cNvSpPr/>
          <p:nvPr/>
        </p:nvSpPr>
        <p:spPr>
          <a:xfrm>
            <a:off x="43549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4" name="TextBox 653"/>
          <p:cNvSpPr txBox="1"/>
          <p:nvPr/>
        </p:nvSpPr>
        <p:spPr>
          <a:xfrm>
            <a:off x="43549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5" name="Rectangle 654"/>
          <p:cNvSpPr/>
          <p:nvPr/>
        </p:nvSpPr>
        <p:spPr>
          <a:xfrm>
            <a:off x="47943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6" name="TextBox 655"/>
          <p:cNvSpPr txBox="1"/>
          <p:nvPr/>
        </p:nvSpPr>
        <p:spPr>
          <a:xfrm>
            <a:off x="47943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657" name="Rectangle 656"/>
          <p:cNvSpPr/>
          <p:nvPr/>
        </p:nvSpPr>
        <p:spPr>
          <a:xfrm>
            <a:off x="52337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8" name="TextBox 657"/>
          <p:cNvSpPr txBox="1"/>
          <p:nvPr/>
        </p:nvSpPr>
        <p:spPr>
          <a:xfrm>
            <a:off x="52337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59" name="Rectangle 658"/>
          <p:cNvSpPr/>
          <p:nvPr/>
        </p:nvSpPr>
        <p:spPr>
          <a:xfrm>
            <a:off x="56731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0" name="TextBox 659"/>
          <p:cNvSpPr txBox="1"/>
          <p:nvPr/>
        </p:nvSpPr>
        <p:spPr>
          <a:xfrm>
            <a:off x="56731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61" name="Rectangle 660"/>
          <p:cNvSpPr/>
          <p:nvPr/>
        </p:nvSpPr>
        <p:spPr>
          <a:xfrm>
            <a:off x="6112590" y="509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2" name="TextBox 661"/>
          <p:cNvSpPr txBox="1"/>
          <p:nvPr/>
        </p:nvSpPr>
        <p:spPr>
          <a:xfrm>
            <a:off x="61125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663" name="Rectangle 662"/>
          <p:cNvSpPr/>
          <p:nvPr/>
        </p:nvSpPr>
        <p:spPr>
          <a:xfrm>
            <a:off x="65520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4" name="TextBox 663"/>
          <p:cNvSpPr txBox="1"/>
          <p:nvPr/>
        </p:nvSpPr>
        <p:spPr>
          <a:xfrm>
            <a:off x="65520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65" name="Rectangle 664"/>
          <p:cNvSpPr/>
          <p:nvPr/>
        </p:nvSpPr>
        <p:spPr>
          <a:xfrm>
            <a:off x="69914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6" name="TextBox 665"/>
          <p:cNvSpPr txBox="1"/>
          <p:nvPr/>
        </p:nvSpPr>
        <p:spPr>
          <a:xfrm>
            <a:off x="69914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7" name="Rectangle 666"/>
          <p:cNvSpPr/>
          <p:nvPr/>
        </p:nvSpPr>
        <p:spPr>
          <a:xfrm>
            <a:off x="743082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8" name="TextBox 667"/>
          <p:cNvSpPr txBox="1"/>
          <p:nvPr/>
        </p:nvSpPr>
        <p:spPr>
          <a:xfrm>
            <a:off x="743082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69" name="Rectangle 668"/>
          <p:cNvSpPr/>
          <p:nvPr/>
        </p:nvSpPr>
        <p:spPr>
          <a:xfrm>
            <a:off x="787023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0" name="TextBox 669"/>
          <p:cNvSpPr txBox="1"/>
          <p:nvPr/>
        </p:nvSpPr>
        <p:spPr>
          <a:xfrm>
            <a:off x="787023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71" name="Rectangle 670"/>
          <p:cNvSpPr/>
          <p:nvPr/>
        </p:nvSpPr>
        <p:spPr>
          <a:xfrm>
            <a:off x="830964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2" name="TextBox 671"/>
          <p:cNvSpPr txBox="1"/>
          <p:nvPr/>
        </p:nvSpPr>
        <p:spPr>
          <a:xfrm>
            <a:off x="830964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73" name="Rectangle 672"/>
          <p:cNvSpPr/>
          <p:nvPr/>
        </p:nvSpPr>
        <p:spPr>
          <a:xfrm>
            <a:off x="874905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4" name="TextBox 673"/>
          <p:cNvSpPr txBox="1"/>
          <p:nvPr/>
        </p:nvSpPr>
        <p:spPr>
          <a:xfrm>
            <a:off x="874905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75" name="Rectangle 674"/>
          <p:cNvSpPr/>
          <p:nvPr/>
        </p:nvSpPr>
        <p:spPr>
          <a:xfrm>
            <a:off x="918846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6" name="TextBox 675"/>
          <p:cNvSpPr txBox="1"/>
          <p:nvPr/>
        </p:nvSpPr>
        <p:spPr>
          <a:xfrm>
            <a:off x="918846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677" name="Rectangle 676"/>
          <p:cNvSpPr/>
          <p:nvPr/>
        </p:nvSpPr>
        <p:spPr>
          <a:xfrm>
            <a:off x="962787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8" name="TextBox 677"/>
          <p:cNvSpPr txBox="1"/>
          <p:nvPr/>
        </p:nvSpPr>
        <p:spPr>
          <a:xfrm>
            <a:off x="962787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79" name="Rectangle 678"/>
          <p:cNvSpPr/>
          <p:nvPr/>
        </p:nvSpPr>
        <p:spPr>
          <a:xfrm>
            <a:off x="1006728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0" name="TextBox 679"/>
          <p:cNvSpPr txBox="1"/>
          <p:nvPr/>
        </p:nvSpPr>
        <p:spPr>
          <a:xfrm>
            <a:off x="1006728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681" name="Rectangle 680"/>
          <p:cNvSpPr/>
          <p:nvPr/>
        </p:nvSpPr>
        <p:spPr>
          <a:xfrm>
            <a:off x="1050669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2" name="TextBox 681"/>
          <p:cNvSpPr txBox="1"/>
          <p:nvPr/>
        </p:nvSpPr>
        <p:spPr>
          <a:xfrm>
            <a:off x="1050669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3" name="Rectangle 682"/>
          <p:cNvSpPr/>
          <p:nvPr/>
        </p:nvSpPr>
        <p:spPr>
          <a:xfrm>
            <a:off x="1094610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4" name="TextBox 683"/>
          <p:cNvSpPr txBox="1"/>
          <p:nvPr/>
        </p:nvSpPr>
        <p:spPr>
          <a:xfrm>
            <a:off x="1094610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85" name="Rectangle 684"/>
          <p:cNvSpPr/>
          <p:nvPr/>
        </p:nvSpPr>
        <p:spPr>
          <a:xfrm>
            <a:off x="11385510" y="509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6" name="TextBox 685"/>
          <p:cNvSpPr txBox="1"/>
          <p:nvPr/>
        </p:nvSpPr>
        <p:spPr>
          <a:xfrm>
            <a:off x="11385510" y="509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687" name="Rectangle 686"/>
          <p:cNvSpPr/>
          <p:nvPr/>
        </p:nvSpPr>
        <p:spPr>
          <a:xfrm>
            <a:off x="415080" y="536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8" name="TextBox 687"/>
          <p:cNvSpPr txBox="1"/>
          <p:nvPr/>
        </p:nvSpPr>
        <p:spPr>
          <a:xfrm>
            <a:off x="415080" y="536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WED 20/05</a:t>
            </a:r>
          </a:p>
        </p:txBody>
      </p:sp>
      <p:sp>
        <p:nvSpPr>
          <p:cNvPr id="689" name="Rectangle 688"/>
          <p:cNvSpPr/>
          <p:nvPr/>
        </p:nvSpPr>
        <p:spPr>
          <a:xfrm>
            <a:off x="12790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0" name="TextBox 689"/>
          <p:cNvSpPr txBox="1"/>
          <p:nvPr/>
        </p:nvSpPr>
        <p:spPr>
          <a:xfrm>
            <a:off x="12790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691" name="Rectangle 690"/>
          <p:cNvSpPr/>
          <p:nvPr/>
        </p:nvSpPr>
        <p:spPr>
          <a:xfrm>
            <a:off x="17184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2" name="TextBox 691"/>
          <p:cNvSpPr txBox="1"/>
          <p:nvPr/>
        </p:nvSpPr>
        <p:spPr>
          <a:xfrm>
            <a:off x="17184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693" name="Rectangle 692"/>
          <p:cNvSpPr/>
          <p:nvPr/>
        </p:nvSpPr>
        <p:spPr>
          <a:xfrm>
            <a:off x="21579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4" name="TextBox 693"/>
          <p:cNvSpPr txBox="1"/>
          <p:nvPr/>
        </p:nvSpPr>
        <p:spPr>
          <a:xfrm>
            <a:off x="21579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95" name="Rectangle 694"/>
          <p:cNvSpPr/>
          <p:nvPr/>
        </p:nvSpPr>
        <p:spPr>
          <a:xfrm>
            <a:off x="25973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6" name="TextBox 695"/>
          <p:cNvSpPr txBox="1"/>
          <p:nvPr/>
        </p:nvSpPr>
        <p:spPr>
          <a:xfrm>
            <a:off x="25973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697" name="Rectangle 696"/>
          <p:cNvSpPr/>
          <p:nvPr/>
        </p:nvSpPr>
        <p:spPr>
          <a:xfrm>
            <a:off x="30367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8" name="Rectangle 697"/>
          <p:cNvSpPr/>
          <p:nvPr/>
        </p:nvSpPr>
        <p:spPr>
          <a:xfrm>
            <a:off x="34761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9" name="Rectangle 698"/>
          <p:cNvSpPr/>
          <p:nvPr/>
        </p:nvSpPr>
        <p:spPr>
          <a:xfrm>
            <a:off x="39155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0" name="TextBox 699"/>
          <p:cNvSpPr txBox="1"/>
          <p:nvPr/>
        </p:nvSpPr>
        <p:spPr>
          <a:xfrm>
            <a:off x="39155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1" name="Rectangle 700"/>
          <p:cNvSpPr/>
          <p:nvPr/>
        </p:nvSpPr>
        <p:spPr>
          <a:xfrm>
            <a:off x="43549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2" name="TextBox 701"/>
          <p:cNvSpPr txBox="1"/>
          <p:nvPr/>
        </p:nvSpPr>
        <p:spPr>
          <a:xfrm>
            <a:off x="43549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A1/D1</a:t>
            </a:r>
          </a:p>
        </p:txBody>
      </p:sp>
      <p:sp>
        <p:nvSpPr>
          <p:cNvPr id="703" name="Rectangle 702"/>
          <p:cNvSpPr/>
          <p:nvPr/>
        </p:nvSpPr>
        <p:spPr>
          <a:xfrm>
            <a:off x="47943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4" name="TextBox 703"/>
          <p:cNvSpPr txBox="1"/>
          <p:nvPr/>
        </p:nvSpPr>
        <p:spPr>
          <a:xfrm>
            <a:off x="47943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05" name="Rectangle 704"/>
          <p:cNvSpPr/>
          <p:nvPr/>
        </p:nvSpPr>
        <p:spPr>
          <a:xfrm>
            <a:off x="52337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6" name="TextBox 705"/>
          <p:cNvSpPr txBox="1"/>
          <p:nvPr/>
        </p:nvSpPr>
        <p:spPr>
          <a:xfrm>
            <a:off x="52337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07" name="Rectangle 706"/>
          <p:cNvSpPr/>
          <p:nvPr/>
        </p:nvSpPr>
        <p:spPr>
          <a:xfrm>
            <a:off x="56731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8" name="TextBox 707"/>
          <p:cNvSpPr txBox="1"/>
          <p:nvPr/>
        </p:nvSpPr>
        <p:spPr>
          <a:xfrm>
            <a:off x="56731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09" name="Rectangle 708"/>
          <p:cNvSpPr/>
          <p:nvPr/>
        </p:nvSpPr>
        <p:spPr>
          <a:xfrm>
            <a:off x="6112590" y="536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0" name="TextBox 709"/>
          <p:cNvSpPr txBox="1"/>
          <p:nvPr/>
        </p:nvSpPr>
        <p:spPr>
          <a:xfrm>
            <a:off x="61125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711" name="Rectangle 710"/>
          <p:cNvSpPr/>
          <p:nvPr/>
        </p:nvSpPr>
        <p:spPr>
          <a:xfrm>
            <a:off x="65520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2" name="TextBox 711"/>
          <p:cNvSpPr txBox="1"/>
          <p:nvPr/>
        </p:nvSpPr>
        <p:spPr>
          <a:xfrm>
            <a:off x="65520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13" name="Rectangle 712"/>
          <p:cNvSpPr/>
          <p:nvPr/>
        </p:nvSpPr>
        <p:spPr>
          <a:xfrm>
            <a:off x="699141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4" name="TextBox 713"/>
          <p:cNvSpPr txBox="1"/>
          <p:nvPr/>
        </p:nvSpPr>
        <p:spPr>
          <a:xfrm>
            <a:off x="69914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15" name="Rectangle 714"/>
          <p:cNvSpPr/>
          <p:nvPr/>
        </p:nvSpPr>
        <p:spPr>
          <a:xfrm>
            <a:off x="743082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6" name="TextBox 715"/>
          <p:cNvSpPr txBox="1"/>
          <p:nvPr/>
        </p:nvSpPr>
        <p:spPr>
          <a:xfrm>
            <a:off x="743082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17" name="Rectangle 716"/>
          <p:cNvSpPr/>
          <p:nvPr/>
        </p:nvSpPr>
        <p:spPr>
          <a:xfrm>
            <a:off x="787023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8" name="TextBox 717"/>
          <p:cNvSpPr txBox="1"/>
          <p:nvPr/>
        </p:nvSpPr>
        <p:spPr>
          <a:xfrm>
            <a:off x="787023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19" name="Rectangle 718"/>
          <p:cNvSpPr/>
          <p:nvPr/>
        </p:nvSpPr>
        <p:spPr>
          <a:xfrm>
            <a:off x="830964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0" name="TextBox 719"/>
          <p:cNvSpPr txBox="1"/>
          <p:nvPr/>
        </p:nvSpPr>
        <p:spPr>
          <a:xfrm>
            <a:off x="830964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21" name="Rectangle 720"/>
          <p:cNvSpPr/>
          <p:nvPr/>
        </p:nvSpPr>
        <p:spPr>
          <a:xfrm>
            <a:off x="874905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2" name="TextBox 721"/>
          <p:cNvSpPr txBox="1"/>
          <p:nvPr/>
        </p:nvSpPr>
        <p:spPr>
          <a:xfrm>
            <a:off x="874905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23" name="Rectangle 722"/>
          <p:cNvSpPr/>
          <p:nvPr/>
        </p:nvSpPr>
        <p:spPr>
          <a:xfrm>
            <a:off x="918846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4" name="TextBox 723"/>
          <p:cNvSpPr txBox="1"/>
          <p:nvPr/>
        </p:nvSpPr>
        <p:spPr>
          <a:xfrm>
            <a:off x="918846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25" name="Rectangle 724"/>
          <p:cNvSpPr/>
          <p:nvPr/>
        </p:nvSpPr>
        <p:spPr>
          <a:xfrm>
            <a:off x="962787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6" name="TextBox 725"/>
          <p:cNvSpPr txBox="1"/>
          <p:nvPr/>
        </p:nvSpPr>
        <p:spPr>
          <a:xfrm>
            <a:off x="962787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27" name="Rectangle 726"/>
          <p:cNvSpPr/>
          <p:nvPr/>
        </p:nvSpPr>
        <p:spPr>
          <a:xfrm>
            <a:off x="1006728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8" name="TextBox 727"/>
          <p:cNvSpPr txBox="1"/>
          <p:nvPr/>
        </p:nvSpPr>
        <p:spPr>
          <a:xfrm>
            <a:off x="1006728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29" name="Rectangle 728"/>
          <p:cNvSpPr/>
          <p:nvPr/>
        </p:nvSpPr>
        <p:spPr>
          <a:xfrm>
            <a:off x="1050669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0" name="TextBox 729"/>
          <p:cNvSpPr txBox="1"/>
          <p:nvPr/>
        </p:nvSpPr>
        <p:spPr>
          <a:xfrm>
            <a:off x="1050669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1" name="Rectangle 730"/>
          <p:cNvSpPr/>
          <p:nvPr/>
        </p:nvSpPr>
        <p:spPr>
          <a:xfrm>
            <a:off x="10946100" y="536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2" name="TextBox 731"/>
          <p:cNvSpPr txBox="1"/>
          <p:nvPr/>
        </p:nvSpPr>
        <p:spPr>
          <a:xfrm>
            <a:off x="1094610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33" name="Rectangle 732"/>
          <p:cNvSpPr/>
          <p:nvPr/>
        </p:nvSpPr>
        <p:spPr>
          <a:xfrm>
            <a:off x="11385510" y="536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4" name="TextBox 733"/>
          <p:cNvSpPr txBox="1"/>
          <p:nvPr/>
        </p:nvSpPr>
        <p:spPr>
          <a:xfrm>
            <a:off x="11385510" y="536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735" name="Rectangle 734"/>
          <p:cNvSpPr/>
          <p:nvPr/>
        </p:nvSpPr>
        <p:spPr>
          <a:xfrm>
            <a:off x="415080" y="5630398"/>
            <a:ext cx="864000" cy="259200"/>
          </a:xfrm>
          <a:prstGeom prst="rect">
            <a:avLst/>
          </a:prstGeom>
          <a:solidFill>
            <a:srgbClr val="003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6" name="TextBox 735"/>
          <p:cNvSpPr txBox="1"/>
          <p:nvPr/>
        </p:nvSpPr>
        <p:spPr>
          <a:xfrm>
            <a:off x="415080" y="5630398"/>
            <a:ext cx="86400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 b="1" i="0">
                <a:solidFill>
                  <a:srgbClr val="FFFFFF"/>
                </a:solidFill>
                <a:latin typeface="Calibri"/>
              </a:rPr>
              <a:t>THU 21/05</a:t>
            </a:r>
          </a:p>
        </p:txBody>
      </p:sp>
      <p:sp>
        <p:nvSpPr>
          <p:cNvPr id="737" name="Rectangle 736"/>
          <p:cNvSpPr/>
          <p:nvPr/>
        </p:nvSpPr>
        <p:spPr>
          <a:xfrm>
            <a:off x="12790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8" name="TextBox 737"/>
          <p:cNvSpPr txBox="1"/>
          <p:nvPr/>
        </p:nvSpPr>
        <p:spPr>
          <a:xfrm>
            <a:off x="12790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39" name="Rectangle 738"/>
          <p:cNvSpPr/>
          <p:nvPr/>
        </p:nvSpPr>
        <p:spPr>
          <a:xfrm>
            <a:off x="17184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0" name="TextBox 739"/>
          <p:cNvSpPr txBox="1"/>
          <p:nvPr/>
        </p:nvSpPr>
        <p:spPr>
          <a:xfrm>
            <a:off x="17184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1" name="Rectangle 740"/>
          <p:cNvSpPr/>
          <p:nvPr/>
        </p:nvSpPr>
        <p:spPr>
          <a:xfrm>
            <a:off x="21579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2" name="TextBox 741"/>
          <p:cNvSpPr txBox="1"/>
          <p:nvPr/>
        </p:nvSpPr>
        <p:spPr>
          <a:xfrm>
            <a:off x="21579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43" name="Rectangle 742"/>
          <p:cNvSpPr/>
          <p:nvPr/>
        </p:nvSpPr>
        <p:spPr>
          <a:xfrm>
            <a:off x="25973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4" name="TextBox 743"/>
          <p:cNvSpPr txBox="1"/>
          <p:nvPr/>
        </p:nvSpPr>
        <p:spPr>
          <a:xfrm>
            <a:off x="25973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45" name="Rectangle 744"/>
          <p:cNvSpPr/>
          <p:nvPr/>
        </p:nvSpPr>
        <p:spPr>
          <a:xfrm>
            <a:off x="30367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6" name="Rectangle 745"/>
          <p:cNvSpPr/>
          <p:nvPr/>
        </p:nvSpPr>
        <p:spPr>
          <a:xfrm>
            <a:off x="34761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7" name="Rectangle 746"/>
          <p:cNvSpPr/>
          <p:nvPr/>
        </p:nvSpPr>
        <p:spPr>
          <a:xfrm>
            <a:off x="39155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8" name="TextBox 747"/>
          <p:cNvSpPr txBox="1"/>
          <p:nvPr/>
        </p:nvSpPr>
        <p:spPr>
          <a:xfrm>
            <a:off x="39155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49" name="Rectangle 748"/>
          <p:cNvSpPr/>
          <p:nvPr/>
        </p:nvSpPr>
        <p:spPr>
          <a:xfrm>
            <a:off x="43549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0" name="TextBox 749"/>
          <p:cNvSpPr txBox="1"/>
          <p:nvPr/>
        </p:nvSpPr>
        <p:spPr>
          <a:xfrm>
            <a:off x="43549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1" name="Rectangle 750"/>
          <p:cNvSpPr/>
          <p:nvPr/>
        </p:nvSpPr>
        <p:spPr>
          <a:xfrm>
            <a:off x="47943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2" name="TextBox 751"/>
          <p:cNvSpPr txBox="1"/>
          <p:nvPr/>
        </p:nvSpPr>
        <p:spPr>
          <a:xfrm>
            <a:off x="47943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A0/D1</a:t>
            </a:r>
          </a:p>
        </p:txBody>
      </p:sp>
      <p:sp>
        <p:nvSpPr>
          <p:cNvPr id="753" name="Rectangle 752"/>
          <p:cNvSpPr/>
          <p:nvPr/>
        </p:nvSpPr>
        <p:spPr>
          <a:xfrm>
            <a:off x="52337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4" name="TextBox 753"/>
          <p:cNvSpPr txBox="1"/>
          <p:nvPr/>
        </p:nvSpPr>
        <p:spPr>
          <a:xfrm>
            <a:off x="52337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5" name="Rectangle 754"/>
          <p:cNvSpPr/>
          <p:nvPr/>
        </p:nvSpPr>
        <p:spPr>
          <a:xfrm>
            <a:off x="56731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6" name="TextBox 755"/>
          <p:cNvSpPr txBox="1"/>
          <p:nvPr/>
        </p:nvSpPr>
        <p:spPr>
          <a:xfrm>
            <a:off x="56731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A2/D3</a:t>
            </a:r>
          </a:p>
        </p:txBody>
      </p:sp>
      <p:sp>
        <p:nvSpPr>
          <p:cNvPr id="757" name="Rectangle 756"/>
          <p:cNvSpPr/>
          <p:nvPr/>
        </p:nvSpPr>
        <p:spPr>
          <a:xfrm>
            <a:off x="6112590" y="5630398"/>
            <a:ext cx="428610" cy="259200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8" name="TextBox 757"/>
          <p:cNvSpPr txBox="1"/>
          <p:nvPr/>
        </p:nvSpPr>
        <p:spPr>
          <a:xfrm>
            <a:off x="61125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FFFFFF"/>
                </a:solidFill>
                <a:latin typeface="Calibri"/>
              </a:rPr>
              <a:t>A4/D5</a:t>
            </a:r>
          </a:p>
        </p:txBody>
      </p:sp>
      <p:sp>
        <p:nvSpPr>
          <p:cNvPr id="759" name="Rectangle 758"/>
          <p:cNvSpPr/>
          <p:nvPr/>
        </p:nvSpPr>
        <p:spPr>
          <a:xfrm>
            <a:off x="65520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0" name="TextBox 759"/>
          <p:cNvSpPr txBox="1"/>
          <p:nvPr/>
        </p:nvSpPr>
        <p:spPr>
          <a:xfrm>
            <a:off x="65520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A4/D3</a:t>
            </a:r>
          </a:p>
        </p:txBody>
      </p:sp>
      <p:sp>
        <p:nvSpPr>
          <p:cNvPr id="761" name="Rectangle 760"/>
          <p:cNvSpPr/>
          <p:nvPr/>
        </p:nvSpPr>
        <p:spPr>
          <a:xfrm>
            <a:off x="69914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2" name="TextBox 761"/>
          <p:cNvSpPr txBox="1"/>
          <p:nvPr/>
        </p:nvSpPr>
        <p:spPr>
          <a:xfrm>
            <a:off x="69914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63" name="Rectangle 762"/>
          <p:cNvSpPr/>
          <p:nvPr/>
        </p:nvSpPr>
        <p:spPr>
          <a:xfrm>
            <a:off x="743082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4" name="TextBox 763"/>
          <p:cNvSpPr txBox="1"/>
          <p:nvPr/>
        </p:nvSpPr>
        <p:spPr>
          <a:xfrm>
            <a:off x="743082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65" name="Rectangle 764"/>
          <p:cNvSpPr/>
          <p:nvPr/>
        </p:nvSpPr>
        <p:spPr>
          <a:xfrm>
            <a:off x="787023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6" name="TextBox 765"/>
          <p:cNvSpPr txBox="1"/>
          <p:nvPr/>
        </p:nvSpPr>
        <p:spPr>
          <a:xfrm>
            <a:off x="787023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67" name="Rectangle 766"/>
          <p:cNvSpPr/>
          <p:nvPr/>
        </p:nvSpPr>
        <p:spPr>
          <a:xfrm>
            <a:off x="830964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8" name="TextBox 767"/>
          <p:cNvSpPr txBox="1"/>
          <p:nvPr/>
        </p:nvSpPr>
        <p:spPr>
          <a:xfrm>
            <a:off x="830964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69" name="Rectangle 768"/>
          <p:cNvSpPr/>
          <p:nvPr/>
        </p:nvSpPr>
        <p:spPr>
          <a:xfrm>
            <a:off x="874905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0" name="TextBox 769"/>
          <p:cNvSpPr txBox="1"/>
          <p:nvPr/>
        </p:nvSpPr>
        <p:spPr>
          <a:xfrm>
            <a:off x="874905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71" name="Rectangle 770"/>
          <p:cNvSpPr/>
          <p:nvPr/>
        </p:nvSpPr>
        <p:spPr>
          <a:xfrm>
            <a:off x="918846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2" name="TextBox 771"/>
          <p:cNvSpPr txBox="1"/>
          <p:nvPr/>
        </p:nvSpPr>
        <p:spPr>
          <a:xfrm>
            <a:off x="918846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A3/D3</a:t>
            </a:r>
          </a:p>
        </p:txBody>
      </p:sp>
      <p:sp>
        <p:nvSpPr>
          <p:cNvPr id="773" name="Rectangle 772"/>
          <p:cNvSpPr/>
          <p:nvPr/>
        </p:nvSpPr>
        <p:spPr>
          <a:xfrm>
            <a:off x="962787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4" name="TextBox 773"/>
          <p:cNvSpPr txBox="1"/>
          <p:nvPr/>
        </p:nvSpPr>
        <p:spPr>
          <a:xfrm>
            <a:off x="962787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75" name="Rectangle 774"/>
          <p:cNvSpPr/>
          <p:nvPr/>
        </p:nvSpPr>
        <p:spPr>
          <a:xfrm>
            <a:off x="1006728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6" name="TextBox 775"/>
          <p:cNvSpPr txBox="1"/>
          <p:nvPr/>
        </p:nvSpPr>
        <p:spPr>
          <a:xfrm>
            <a:off x="1006728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77" name="Rectangle 776"/>
          <p:cNvSpPr/>
          <p:nvPr/>
        </p:nvSpPr>
        <p:spPr>
          <a:xfrm>
            <a:off x="1050669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8" name="TextBox 777"/>
          <p:cNvSpPr txBox="1"/>
          <p:nvPr/>
        </p:nvSpPr>
        <p:spPr>
          <a:xfrm>
            <a:off x="1050669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79" name="Rectangle 778"/>
          <p:cNvSpPr/>
          <p:nvPr/>
        </p:nvSpPr>
        <p:spPr>
          <a:xfrm>
            <a:off x="1094610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0" name="TextBox 779"/>
          <p:cNvSpPr txBox="1"/>
          <p:nvPr/>
        </p:nvSpPr>
        <p:spPr>
          <a:xfrm>
            <a:off x="1094610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A2/D1</a:t>
            </a:r>
          </a:p>
        </p:txBody>
      </p:sp>
      <p:sp>
        <p:nvSpPr>
          <p:cNvPr id="781" name="Rectangle 780"/>
          <p:cNvSpPr/>
          <p:nvPr/>
        </p:nvSpPr>
        <p:spPr>
          <a:xfrm>
            <a:off x="11385510" y="5630398"/>
            <a:ext cx="428610" cy="259200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2" name="TextBox 781"/>
          <p:cNvSpPr txBox="1"/>
          <p:nvPr/>
        </p:nvSpPr>
        <p:spPr>
          <a:xfrm>
            <a:off x="11385510" y="5630398"/>
            <a:ext cx="439410" cy="27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50" b="0" i="0">
                <a:solidFill>
                  <a:srgbClr val="1A2A40"/>
                </a:solidFill>
                <a:latin typeface="Calibri"/>
              </a:rPr>
              <a:t>A2/D2</a:t>
            </a:r>
          </a:p>
        </p:txBody>
      </p:sp>
      <p:sp>
        <p:nvSpPr>
          <p:cNvPr id="783" name="Rectangle 782"/>
          <p:cNvSpPr/>
          <p:nvPr/>
        </p:nvSpPr>
        <p:spPr>
          <a:xfrm>
            <a:off x="3216600" y="5954398"/>
            <a:ext cx="125999" cy="125999"/>
          </a:xfrm>
          <a:prstGeom prst="rect">
            <a:avLst/>
          </a:prstGeom>
          <a:solidFill>
            <a:srgbClr val="38A1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4" name="TextBox 783"/>
          <p:cNvSpPr txBox="1"/>
          <p:nvPr/>
        </p:nvSpPr>
        <p:spPr>
          <a:xfrm>
            <a:off x="3378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&lt; 90%</a:t>
            </a:r>
          </a:p>
        </p:txBody>
      </p:sp>
      <p:sp>
        <p:nvSpPr>
          <p:cNvPr id="785" name="Rectangle 784"/>
          <p:cNvSpPr/>
          <p:nvPr/>
        </p:nvSpPr>
        <p:spPr>
          <a:xfrm>
            <a:off x="4584600" y="5954398"/>
            <a:ext cx="125999" cy="125999"/>
          </a:xfrm>
          <a:prstGeom prst="rect">
            <a:avLst/>
          </a:prstGeom>
          <a:solidFill>
            <a:srgbClr val="F6C9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6" name="TextBox 785"/>
          <p:cNvSpPr txBox="1"/>
          <p:nvPr/>
        </p:nvSpPr>
        <p:spPr>
          <a:xfrm>
            <a:off x="4746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arr ≥ 90%</a:t>
            </a:r>
          </a:p>
        </p:txBody>
      </p:sp>
      <p:sp>
        <p:nvSpPr>
          <p:cNvPr id="787" name="Rectangle 786"/>
          <p:cNvSpPr/>
          <p:nvPr/>
        </p:nvSpPr>
        <p:spPr>
          <a:xfrm>
            <a:off x="5952600" y="5954398"/>
            <a:ext cx="125999" cy="125999"/>
          </a:xfrm>
          <a:prstGeom prst="rect">
            <a:avLst/>
          </a:prstGeom>
          <a:solidFill>
            <a:srgbClr val="FA8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88" name="TextBox 787"/>
          <p:cNvSpPr txBox="1"/>
          <p:nvPr/>
        </p:nvSpPr>
        <p:spPr>
          <a:xfrm>
            <a:off x="6114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Só dep ≥ 90%</a:t>
            </a:r>
          </a:p>
        </p:txBody>
      </p:sp>
      <p:sp>
        <p:nvSpPr>
          <p:cNvPr id="789" name="Rectangle 788"/>
          <p:cNvSpPr/>
          <p:nvPr/>
        </p:nvSpPr>
        <p:spPr>
          <a:xfrm>
            <a:off x="7320600" y="5954398"/>
            <a:ext cx="125999" cy="125999"/>
          </a:xfrm>
          <a:prstGeom prst="rect">
            <a:avLst/>
          </a:prstGeom>
          <a:solidFill>
            <a:srgbClr val="E53E3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0" name="TextBox 789"/>
          <p:cNvSpPr txBox="1"/>
          <p:nvPr/>
        </p:nvSpPr>
        <p:spPr>
          <a:xfrm>
            <a:off x="7482600" y="5954398"/>
            <a:ext cx="1152000" cy="136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50" b="0" i="0">
                <a:solidFill>
                  <a:srgbClr val="1A2A40"/>
                </a:solidFill>
                <a:latin typeface="Calibri"/>
              </a:rPr>
              <a:t>A e D ≥ 90%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MEDIDAS ATFM PROGRAMADAS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1080" y="1133999"/>
            <a:ext cx="11337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Sem medidas ATFM cadastradas.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35080" y="201960"/>
            <a:ext cx="11769840" cy="5842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379080" y="201960"/>
            <a:ext cx="79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1400" b="1" i="0">
                <a:solidFill>
                  <a:srgbClr val="FFFFFF"/>
                </a:solidFill>
                <a:latin typeface="Calibri"/>
              </a:rPr>
              <a:t>ENLACES WEB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515080" y="201960"/>
            <a:ext cx="3420000" cy="58428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r"/>
            <a:r>
              <a:rPr sz="1100" b="0" i="0">
                <a:solidFill>
                  <a:srgbClr val="FFFFFF"/>
                </a:solidFill>
                <a:latin typeface="Calibri"/>
              </a:rPr>
              <a:t>BOL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5080" y="6259680"/>
            <a:ext cx="2880000" cy="584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0" i="0">
                <a:solidFill>
                  <a:srgbClr val="607290"/>
                </a:solidFill>
                <a:latin typeface="Calibri"/>
              </a:rPr>
              <a:t>OPSAM</a:t>
            </a:r>
            <a:br/>
            <a:r>
              <a:rPr sz="700" b="0" i="0">
                <a:solidFill>
                  <a:srgbClr val="607290"/>
                </a:solidFill>
                <a:latin typeface="Calibri"/>
              </a:rPr>
              <a:t>BRISA Pre-táctico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90720" y="6412680"/>
            <a:ext cx="4811040" cy="338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 i="0">
                <a:solidFill>
                  <a:srgbClr val="607290"/>
                </a:solidFill>
                <a:latin typeface="Calibri"/>
              </a:rPr>
              <a:t>Vigencia: 15/05/2026 – 21/05/2026</a:t>
            </a:r>
          </a:p>
        </p:txBody>
      </p:sp>
      <p:pic>
        <p:nvPicPr>
          <p:cNvPr id="8" name="Picture 7" descr="dga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1200" y="6365880"/>
            <a:ext cx="1512000" cy="492120"/>
          </a:xfrm>
          <a:prstGeom prst="rect">
            <a:avLst/>
          </a:prstGeom>
        </p:spPr>
      </p:pic>
      <p:pic>
        <p:nvPicPr>
          <p:cNvPr id="9" name="Picture 8" descr="naabo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200" y="6365880"/>
            <a:ext cx="1512000" cy="492120"/>
          </a:xfrm>
          <a:prstGeom prst="rect">
            <a:avLst/>
          </a:prstGeom>
        </p:spPr>
      </p:pic>
      <p:sp>
        <p:nvSpPr>
          <p:cNvPr id="10" name="Oval 9"/>
          <p:cNvSpPr/>
          <p:nvPr/>
        </p:nvSpPr>
        <p:spPr>
          <a:xfrm>
            <a:off x="235080" y="917999"/>
            <a:ext cx="11769840" cy="5256001"/>
          </a:xfrm>
          <a:prstGeom prst="ellipse">
            <a:avLst/>
          </a:prstGeom>
          <a:solidFill>
            <a:srgbClr val="FFFFFF"/>
          </a:solidFill>
          <a:ln w="9525">
            <a:solidFill>
              <a:srgbClr val="CCD5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23080" y="1133999"/>
            <a:ext cx="1119384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607290"/>
                </a:solidFill>
                <a:latin typeface="Calibri"/>
              </a:rPr>
              <a:t>A ser preenchido.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