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</p:sldIdLst>
  <p:sldSz cx="121932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barralater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000" y="856800"/>
            <a:ext cx="684000" cy="5151600"/>
          </a:xfrm>
          <a:prstGeom prst="rect">
            <a:avLst/>
          </a:prstGeom>
        </p:spPr>
      </p:pic>
      <p:pic>
        <p:nvPicPr>
          <p:cNvPr id="4" name="Picture 3" descr="brisa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8400" y="424800"/>
            <a:ext cx="2282400" cy="226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1200" y="475200"/>
            <a:ext cx="7200000" cy="198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800" b="1" i="0">
                <a:solidFill>
                  <a:srgbClr val="002060"/>
                </a:solidFill>
                <a:latin typeface="Calibri"/>
              </a:rPr>
              <a:t>BRISA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91200" y="2376000"/>
            <a:ext cx="7200000" cy="57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600" b="1" i="0">
                <a:solidFill>
                  <a:srgbClr val="4472C4"/>
                </a:solidFill>
                <a:latin typeface="Calibri"/>
              </a:rPr>
              <a:t>Teleconferencia Operacional ATFM SAM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91200" y="3531600"/>
            <a:ext cx="7200000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600" b="1" i="0">
                <a:solidFill>
                  <a:srgbClr val="525252"/>
                </a:solidFill>
                <a:latin typeface="Calibri"/>
              </a:rPr>
              <a:t>Pre-táctico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91200" y="4248000"/>
            <a:ext cx="7200000" cy="28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0" i="0">
                <a:solidFill>
                  <a:srgbClr val="607290"/>
                </a:solidFill>
                <a:latin typeface="Calibri"/>
              </a:rPr>
              <a:t>14/05/2026 – 20/05/2026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91200" y="4590000"/>
            <a:ext cx="7200000" cy="324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0080C0"/>
                </a:solidFill>
                <a:latin typeface="Calibri"/>
              </a:rPr>
              <a:t>SAEZ</a:t>
            </a:r>
          </a:p>
        </p:txBody>
      </p:sp>
      <p:pic>
        <p:nvPicPr>
          <p:cNvPr id="10" name="Picture 9" descr="ean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0000" y="4856400"/>
            <a:ext cx="1875600" cy="1155600"/>
          </a:xfrm>
          <a:prstGeom prst="rect">
            <a:avLst/>
          </a:prstGeom>
        </p:spPr>
      </p:pic>
      <p:pic>
        <p:nvPicPr>
          <p:cNvPr id="11" name="Picture 10" descr="Gemini_Generated_Image_xpfdyfxpfdyfxpf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3600" y="4856400"/>
            <a:ext cx="1479600" cy="1332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235080" y="201960"/>
            <a:ext cx="11769840" cy="5842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379080" y="201960"/>
            <a:ext cx="11481840" cy="584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INFORMACIÓN (CNS/AGA/INFRAESTRUCTURA AEROPORTUARIA)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5080" y="6259680"/>
            <a:ext cx="2880000" cy="584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00" b="0" i="0">
                <a:solidFill>
                  <a:srgbClr val="607290"/>
                </a:solidFill>
                <a:latin typeface="Calibri"/>
              </a:rPr>
              <a:t>OPSAM</a:t>
            </a:r>
            <a:br/>
            <a:r>
              <a:rPr sz="700" b="0" i="0">
                <a:solidFill>
                  <a:srgbClr val="607290"/>
                </a:solidFill>
                <a:latin typeface="Calibri"/>
              </a:rPr>
              <a:t>BRISA Pre-táctico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90720" y="6412680"/>
            <a:ext cx="4811040" cy="338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800" b="0" i="0">
                <a:solidFill>
                  <a:srgbClr val="607290"/>
                </a:solidFill>
                <a:latin typeface="Calibri"/>
              </a:rPr>
              <a:t>Vigencia: 14/05/2026 – 20/05/2026</a:t>
            </a:r>
          </a:p>
        </p:txBody>
      </p:sp>
      <p:pic>
        <p:nvPicPr>
          <p:cNvPr id="7" name="Picture 6" descr="ea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200" y="6365880"/>
            <a:ext cx="1512000" cy="492120"/>
          </a:xfrm>
          <a:prstGeom prst="rect">
            <a:avLst/>
          </a:prstGeom>
        </p:spPr>
      </p:pic>
      <p:pic>
        <p:nvPicPr>
          <p:cNvPr id="8" name="Picture 7" descr="Gemini_Generated_Image_xpfdyfxpfdyfxpf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1200" y="6365880"/>
            <a:ext cx="1512000" cy="4921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1080" y="989999"/>
            <a:ext cx="11697840" cy="5089682"/>
          </a:xfrm>
          <a:prstGeom prst="rect">
            <a:avLst/>
          </a:prstGeom>
          <a:solidFill>
            <a:srgbClr val="FFFFFF"/>
          </a:solidFill>
          <a:ln w="9525">
            <a:solidFill>
              <a:srgbClr val="CCD5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271080" y="989999"/>
            <a:ext cx="11697840" cy="306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1080" y="989999"/>
            <a:ext cx="11589840" cy="30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50" b="1" i="0">
                <a:solidFill>
                  <a:srgbClr val="FFFFFF"/>
                </a:solidFill>
                <a:latin typeface="Calibri"/>
              </a:rPr>
              <a:t>SAEZ – Aeroporto Internacional Ministro Pistarini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9080" y="1364399"/>
            <a:ext cx="43200" cy="208800"/>
          </a:xfrm>
          <a:prstGeom prst="rect">
            <a:avLst/>
          </a:prstGeom>
          <a:solidFill>
            <a:srgbClr val="008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9880" y="1331999"/>
            <a:ext cx="11381040" cy="26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00" b="0" i="0">
                <a:solidFill>
                  <a:srgbClr val="1A2A40"/>
                </a:solidFill>
                <a:latin typeface="Calibri"/>
              </a:rPr>
              <a:t>A1248/26 NOTAMNQ) SAEF/QMXLC/IV/BO/A/000/999/3449S05832W005A) SAEZB) 2604011100 C) 2606300300E) TWY G BTN TWY C AND TWY D CLSD WIP MAINT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9880" y="1598399"/>
            <a:ext cx="5040000" cy="172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0" i="1">
                <a:solidFill>
                  <a:srgbClr val="607290"/>
                </a:solidFill>
                <a:latin typeface="Calibri"/>
              </a:rPr>
              <a:t>01/04/2026 → 30/06/2026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9080" y="1825199"/>
            <a:ext cx="43200" cy="208800"/>
          </a:xfrm>
          <a:prstGeom prst="rect">
            <a:avLst/>
          </a:prstGeom>
          <a:solidFill>
            <a:srgbClr val="008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479880" y="1792799"/>
            <a:ext cx="11381040" cy="26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00" b="0" i="0">
                <a:solidFill>
                  <a:srgbClr val="1A2A40"/>
                </a:solidFill>
                <a:latin typeface="Calibri"/>
              </a:rPr>
              <a:t>A1790/26 NOTAMR A1736/26Q) SAEF/QMRLC/IV/NBO/A/000/999/3449S05832W005A) SAEZB) 2605081843 C) 2605152200D) 08, 11, 13, 15 1600-2200 12 AND 14 1000-2200E) RWY 17/35 CLSD WIP MAINT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9880" y="2059199"/>
            <a:ext cx="5040000" cy="172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0" i="1">
                <a:solidFill>
                  <a:srgbClr val="607290"/>
                </a:solidFill>
                <a:latin typeface="Calibri"/>
              </a:rPr>
              <a:t>08/05/2026 → 15/05/2026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79080" y="2285999"/>
            <a:ext cx="43200" cy="208800"/>
          </a:xfrm>
          <a:prstGeom prst="rect">
            <a:avLst/>
          </a:prstGeom>
          <a:solidFill>
            <a:srgbClr val="008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479880" y="2253599"/>
            <a:ext cx="11381040" cy="26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00" b="0" i="0">
                <a:solidFill>
                  <a:srgbClr val="1A2A40"/>
                </a:solidFill>
                <a:latin typeface="Calibri"/>
              </a:rPr>
              <a:t>A1799/26 NOTAMNQ) SAEF/QMRLC/IV/NBO/A/000/999/3449S05832W005A) SAEZB) 2605111130 C) 2605151530D) 11, 13 AND 15 1130-1530E) RWY 11/29 CLSD WIP MAINT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9880" y="2519999"/>
            <a:ext cx="5040000" cy="172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0" i="1">
                <a:solidFill>
                  <a:srgbClr val="607290"/>
                </a:solidFill>
                <a:latin typeface="Calibri"/>
              </a:rPr>
              <a:t>11/05/2026 → 15/05/2026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235080" y="201960"/>
            <a:ext cx="11769840" cy="5842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379080" y="201960"/>
            <a:ext cx="11481840" cy="584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INFORMACIÓN DE METEOROLOGIA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5080" y="6259680"/>
            <a:ext cx="2880000" cy="584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00" b="0" i="0">
                <a:solidFill>
                  <a:srgbClr val="607290"/>
                </a:solidFill>
                <a:latin typeface="Calibri"/>
              </a:rPr>
              <a:t>OPSAM</a:t>
            </a:r>
            <a:br/>
            <a:r>
              <a:rPr sz="700" b="0" i="0">
                <a:solidFill>
                  <a:srgbClr val="607290"/>
                </a:solidFill>
                <a:latin typeface="Calibri"/>
              </a:rPr>
              <a:t>BRISA Pre-táctico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90720" y="6412680"/>
            <a:ext cx="4811040" cy="338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800" b="0" i="0">
                <a:solidFill>
                  <a:srgbClr val="607290"/>
                </a:solidFill>
                <a:latin typeface="Calibri"/>
              </a:rPr>
              <a:t>Vigencia: 14/05/2026 – 20/05/2026</a:t>
            </a:r>
          </a:p>
        </p:txBody>
      </p:sp>
      <p:pic>
        <p:nvPicPr>
          <p:cNvPr id="7" name="Picture 6" descr="ea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200" y="6365880"/>
            <a:ext cx="1512000" cy="492120"/>
          </a:xfrm>
          <a:prstGeom prst="rect">
            <a:avLst/>
          </a:prstGeom>
        </p:spPr>
      </p:pic>
      <p:pic>
        <p:nvPicPr>
          <p:cNvPr id="8" name="Picture 7" descr="Gemini_Generated_Image_xpfdyfxpfdyfxpf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1200" y="6365880"/>
            <a:ext cx="1512000" cy="4921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1080" y="972000"/>
            <a:ext cx="11697840" cy="5125680"/>
          </a:xfrm>
          <a:prstGeom prst="rect">
            <a:avLst/>
          </a:prstGeom>
          <a:solidFill>
            <a:srgbClr val="F0F7FF"/>
          </a:solidFill>
          <a:ln w="9525">
            <a:solidFill>
              <a:srgbClr val="CCD5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271080" y="972000"/>
            <a:ext cx="11697840" cy="259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1080" y="972000"/>
            <a:ext cx="11589840" cy="25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50" b="1" i="0">
                <a:solidFill>
                  <a:srgbClr val="FFFFFF"/>
                </a:solidFill>
                <a:latin typeface="Calibri"/>
              </a:rPr>
              <a:t>SAEZ – Aeroporto Internacional Ministro Pistarini</a:t>
            </a:r>
          </a:p>
        </p:txBody>
      </p:sp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080" y="1249200"/>
            <a:ext cx="11625840" cy="32968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235080" y="201960"/>
            <a:ext cx="11769840" cy="5842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379080" y="201960"/>
            <a:ext cx="7920000" cy="584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INFORMACIÓN RELEVANTE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15080" y="201960"/>
            <a:ext cx="3420000" cy="584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sz="1100" b="0" i="0">
                <a:solidFill>
                  <a:srgbClr val="FFFFFF"/>
                </a:solidFill>
                <a:latin typeface="Calibri"/>
              </a:rPr>
              <a:t>SAEZ – Aeroporto Internacional Ministro Pistarini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5080" y="6259680"/>
            <a:ext cx="2880000" cy="584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00" b="0" i="0">
                <a:solidFill>
                  <a:srgbClr val="607290"/>
                </a:solidFill>
                <a:latin typeface="Calibri"/>
              </a:rPr>
              <a:t>OPSAM</a:t>
            </a:r>
            <a:br/>
            <a:r>
              <a:rPr sz="700" b="0" i="0">
                <a:solidFill>
                  <a:srgbClr val="607290"/>
                </a:solidFill>
                <a:latin typeface="Calibri"/>
              </a:rPr>
              <a:t>BRISA Pre-táctico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90720" y="6412680"/>
            <a:ext cx="4811040" cy="338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800" b="0" i="0">
                <a:solidFill>
                  <a:srgbClr val="607290"/>
                </a:solidFill>
                <a:latin typeface="Calibri"/>
              </a:rPr>
              <a:t>Vigencia: 14/05/2026 – 20/05/2026</a:t>
            </a:r>
          </a:p>
        </p:txBody>
      </p:sp>
      <p:pic>
        <p:nvPicPr>
          <p:cNvPr id="8" name="Picture 7" descr="ea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200" y="6365880"/>
            <a:ext cx="1512000" cy="492120"/>
          </a:xfrm>
          <a:prstGeom prst="rect">
            <a:avLst/>
          </a:prstGeom>
        </p:spPr>
      </p:pic>
      <p:pic>
        <p:nvPicPr>
          <p:cNvPr id="9" name="Picture 8" descr="Gemini_Generated_Image_xpfdyfxpfdyfxpf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1200" y="6365880"/>
            <a:ext cx="1512000" cy="49212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35080" y="917999"/>
            <a:ext cx="11769840" cy="5287681"/>
          </a:xfrm>
          <a:prstGeom prst="ellipse">
            <a:avLst/>
          </a:prstGeom>
          <a:solidFill>
            <a:srgbClr val="FFFFFF"/>
          </a:solidFill>
          <a:ln w="9525">
            <a:solidFill>
              <a:srgbClr val="CCD5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15080" y="1043998"/>
            <a:ext cx="11409840" cy="12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1" i="0">
                <a:solidFill>
                  <a:srgbClr val="002060"/>
                </a:solidFill>
                <a:latin typeface="Calibri"/>
              </a:rPr>
              <a:t>DEMANDA vs CAPACIDADE  (limite 90%)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5080" y="1180798"/>
            <a:ext cx="86400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15080" y="1180798"/>
            <a:ext cx="86400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600" b="1" i="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7908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127908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1849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171849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5790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215790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9731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259731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3672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303672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7613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347613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91554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391554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35495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435495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07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79436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479436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08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23377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" name="TextBox 32"/>
          <p:cNvSpPr txBox="1"/>
          <p:nvPr/>
        </p:nvSpPr>
        <p:spPr>
          <a:xfrm>
            <a:off x="523377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09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67318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567318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11259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" name="TextBox 36"/>
          <p:cNvSpPr txBox="1"/>
          <p:nvPr/>
        </p:nvSpPr>
        <p:spPr>
          <a:xfrm>
            <a:off x="611259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11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55200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" name="TextBox 38"/>
          <p:cNvSpPr txBox="1"/>
          <p:nvPr/>
        </p:nvSpPr>
        <p:spPr>
          <a:xfrm>
            <a:off x="655200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99141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" name="TextBox 40"/>
          <p:cNvSpPr txBox="1"/>
          <p:nvPr/>
        </p:nvSpPr>
        <p:spPr>
          <a:xfrm>
            <a:off x="699141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13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43082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" name="TextBox 42"/>
          <p:cNvSpPr txBox="1"/>
          <p:nvPr/>
        </p:nvSpPr>
        <p:spPr>
          <a:xfrm>
            <a:off x="743082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14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87023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" name="TextBox 44"/>
          <p:cNvSpPr txBox="1"/>
          <p:nvPr/>
        </p:nvSpPr>
        <p:spPr>
          <a:xfrm>
            <a:off x="787023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15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30964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" name="TextBox 46"/>
          <p:cNvSpPr txBox="1"/>
          <p:nvPr/>
        </p:nvSpPr>
        <p:spPr>
          <a:xfrm>
            <a:off x="830964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16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74905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" name="TextBox 48"/>
          <p:cNvSpPr txBox="1"/>
          <p:nvPr/>
        </p:nvSpPr>
        <p:spPr>
          <a:xfrm>
            <a:off x="874905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17</a:t>
            </a:r>
          </a:p>
        </p:txBody>
      </p:sp>
      <p:sp>
        <p:nvSpPr>
          <p:cNvPr id="50" name="Rectangle 49"/>
          <p:cNvSpPr/>
          <p:nvPr/>
        </p:nvSpPr>
        <p:spPr>
          <a:xfrm>
            <a:off x="918846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" name="TextBox 50"/>
          <p:cNvSpPr txBox="1"/>
          <p:nvPr/>
        </p:nvSpPr>
        <p:spPr>
          <a:xfrm>
            <a:off x="918846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18</a:t>
            </a:r>
          </a:p>
        </p:txBody>
      </p:sp>
      <p:sp>
        <p:nvSpPr>
          <p:cNvPr id="52" name="Rectangle 51"/>
          <p:cNvSpPr/>
          <p:nvPr/>
        </p:nvSpPr>
        <p:spPr>
          <a:xfrm>
            <a:off x="962787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" name="TextBox 52"/>
          <p:cNvSpPr txBox="1"/>
          <p:nvPr/>
        </p:nvSpPr>
        <p:spPr>
          <a:xfrm>
            <a:off x="962787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19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006728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" name="TextBox 54"/>
          <p:cNvSpPr txBox="1"/>
          <p:nvPr/>
        </p:nvSpPr>
        <p:spPr>
          <a:xfrm>
            <a:off x="1006728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20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050669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" name="TextBox 56"/>
          <p:cNvSpPr txBox="1"/>
          <p:nvPr/>
        </p:nvSpPr>
        <p:spPr>
          <a:xfrm>
            <a:off x="1050669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094610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" name="TextBox 58"/>
          <p:cNvSpPr txBox="1"/>
          <p:nvPr/>
        </p:nvSpPr>
        <p:spPr>
          <a:xfrm>
            <a:off x="1094610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22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1385510" y="11807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" name="TextBox 60"/>
          <p:cNvSpPr txBox="1"/>
          <p:nvPr/>
        </p:nvSpPr>
        <p:spPr>
          <a:xfrm>
            <a:off x="11385510" y="11807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23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15080" y="137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" name="TextBox 62"/>
          <p:cNvSpPr txBox="1"/>
          <p:nvPr/>
        </p:nvSpPr>
        <p:spPr>
          <a:xfrm>
            <a:off x="415080" y="137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THU 14/05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27908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" name="TextBox 64"/>
          <p:cNvSpPr txBox="1"/>
          <p:nvPr/>
        </p:nvSpPr>
        <p:spPr>
          <a:xfrm>
            <a:off x="127908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11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71849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" name="TextBox 66"/>
          <p:cNvSpPr txBox="1"/>
          <p:nvPr/>
        </p:nvSpPr>
        <p:spPr>
          <a:xfrm>
            <a:off x="171849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68" name="Rectangle 67"/>
          <p:cNvSpPr/>
          <p:nvPr/>
        </p:nvSpPr>
        <p:spPr>
          <a:xfrm>
            <a:off x="215790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" name="TextBox 68"/>
          <p:cNvSpPr txBox="1"/>
          <p:nvPr/>
        </p:nvSpPr>
        <p:spPr>
          <a:xfrm>
            <a:off x="215790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70" name="Rectangle 69"/>
          <p:cNvSpPr/>
          <p:nvPr/>
        </p:nvSpPr>
        <p:spPr>
          <a:xfrm>
            <a:off x="259731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" name="TextBox 70"/>
          <p:cNvSpPr txBox="1"/>
          <p:nvPr/>
        </p:nvSpPr>
        <p:spPr>
          <a:xfrm>
            <a:off x="259731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03672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" name="TextBox 72"/>
          <p:cNvSpPr txBox="1"/>
          <p:nvPr/>
        </p:nvSpPr>
        <p:spPr>
          <a:xfrm>
            <a:off x="303672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74" name="Rectangle 73"/>
          <p:cNvSpPr/>
          <p:nvPr/>
        </p:nvSpPr>
        <p:spPr>
          <a:xfrm>
            <a:off x="347613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" name="TextBox 74"/>
          <p:cNvSpPr txBox="1"/>
          <p:nvPr/>
        </p:nvSpPr>
        <p:spPr>
          <a:xfrm>
            <a:off x="347613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76" name="Rectangle 75"/>
          <p:cNvSpPr/>
          <p:nvPr/>
        </p:nvSpPr>
        <p:spPr>
          <a:xfrm>
            <a:off x="391554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" name="TextBox 76"/>
          <p:cNvSpPr txBox="1"/>
          <p:nvPr/>
        </p:nvSpPr>
        <p:spPr>
          <a:xfrm>
            <a:off x="391554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78" name="Rectangle 77"/>
          <p:cNvSpPr/>
          <p:nvPr/>
        </p:nvSpPr>
        <p:spPr>
          <a:xfrm>
            <a:off x="435495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" name="TextBox 78"/>
          <p:cNvSpPr txBox="1"/>
          <p:nvPr/>
        </p:nvSpPr>
        <p:spPr>
          <a:xfrm>
            <a:off x="435495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80" name="Rectangle 79"/>
          <p:cNvSpPr/>
          <p:nvPr/>
        </p:nvSpPr>
        <p:spPr>
          <a:xfrm>
            <a:off x="479436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1" name="TextBox 80"/>
          <p:cNvSpPr txBox="1"/>
          <p:nvPr/>
        </p:nvSpPr>
        <p:spPr>
          <a:xfrm>
            <a:off x="479436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82" name="Rectangle 81"/>
          <p:cNvSpPr/>
          <p:nvPr/>
        </p:nvSpPr>
        <p:spPr>
          <a:xfrm>
            <a:off x="523377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3" name="TextBox 82"/>
          <p:cNvSpPr txBox="1"/>
          <p:nvPr/>
        </p:nvSpPr>
        <p:spPr>
          <a:xfrm>
            <a:off x="523377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84" name="Rectangle 83"/>
          <p:cNvSpPr/>
          <p:nvPr/>
        </p:nvSpPr>
        <p:spPr>
          <a:xfrm>
            <a:off x="567318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5" name="TextBox 84"/>
          <p:cNvSpPr txBox="1"/>
          <p:nvPr/>
        </p:nvSpPr>
        <p:spPr>
          <a:xfrm>
            <a:off x="567318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86" name="Rectangle 85"/>
          <p:cNvSpPr/>
          <p:nvPr/>
        </p:nvSpPr>
        <p:spPr>
          <a:xfrm>
            <a:off x="611259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7" name="TextBox 86"/>
          <p:cNvSpPr txBox="1"/>
          <p:nvPr/>
        </p:nvSpPr>
        <p:spPr>
          <a:xfrm>
            <a:off x="611259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88" name="Rectangle 87"/>
          <p:cNvSpPr/>
          <p:nvPr/>
        </p:nvSpPr>
        <p:spPr>
          <a:xfrm>
            <a:off x="655200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9" name="TextBox 88"/>
          <p:cNvSpPr txBox="1"/>
          <p:nvPr/>
        </p:nvSpPr>
        <p:spPr>
          <a:xfrm>
            <a:off x="655200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90" name="Rectangle 89"/>
          <p:cNvSpPr/>
          <p:nvPr/>
        </p:nvSpPr>
        <p:spPr>
          <a:xfrm>
            <a:off x="699141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1" name="TextBox 90"/>
          <p:cNvSpPr txBox="1"/>
          <p:nvPr/>
        </p:nvSpPr>
        <p:spPr>
          <a:xfrm>
            <a:off x="699141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92" name="Rectangle 91"/>
          <p:cNvSpPr/>
          <p:nvPr/>
        </p:nvSpPr>
        <p:spPr>
          <a:xfrm>
            <a:off x="743082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3" name="TextBox 92"/>
          <p:cNvSpPr txBox="1"/>
          <p:nvPr/>
        </p:nvSpPr>
        <p:spPr>
          <a:xfrm>
            <a:off x="743082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94" name="Rectangle 93"/>
          <p:cNvSpPr/>
          <p:nvPr/>
        </p:nvSpPr>
        <p:spPr>
          <a:xfrm>
            <a:off x="787023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5" name="TextBox 94"/>
          <p:cNvSpPr txBox="1"/>
          <p:nvPr/>
        </p:nvSpPr>
        <p:spPr>
          <a:xfrm>
            <a:off x="787023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96" name="Rectangle 95"/>
          <p:cNvSpPr/>
          <p:nvPr/>
        </p:nvSpPr>
        <p:spPr>
          <a:xfrm>
            <a:off x="830964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7" name="TextBox 96"/>
          <p:cNvSpPr txBox="1"/>
          <p:nvPr/>
        </p:nvSpPr>
        <p:spPr>
          <a:xfrm>
            <a:off x="830964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98" name="Rectangle 97"/>
          <p:cNvSpPr/>
          <p:nvPr/>
        </p:nvSpPr>
        <p:spPr>
          <a:xfrm>
            <a:off x="874905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9" name="TextBox 98"/>
          <p:cNvSpPr txBox="1"/>
          <p:nvPr/>
        </p:nvSpPr>
        <p:spPr>
          <a:xfrm>
            <a:off x="874905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918846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1" name="TextBox 100"/>
          <p:cNvSpPr txBox="1"/>
          <p:nvPr/>
        </p:nvSpPr>
        <p:spPr>
          <a:xfrm>
            <a:off x="918846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962787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3" name="TextBox 102"/>
          <p:cNvSpPr txBox="1"/>
          <p:nvPr/>
        </p:nvSpPr>
        <p:spPr>
          <a:xfrm>
            <a:off x="962787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1006728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5" name="TextBox 104"/>
          <p:cNvSpPr txBox="1"/>
          <p:nvPr/>
        </p:nvSpPr>
        <p:spPr>
          <a:xfrm>
            <a:off x="1006728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1050669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7" name="TextBox 106"/>
          <p:cNvSpPr txBox="1"/>
          <p:nvPr/>
        </p:nvSpPr>
        <p:spPr>
          <a:xfrm>
            <a:off x="1050669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1094610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9" name="TextBox 108"/>
          <p:cNvSpPr txBox="1"/>
          <p:nvPr/>
        </p:nvSpPr>
        <p:spPr>
          <a:xfrm>
            <a:off x="1094610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11385510" y="137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1" name="TextBox 110"/>
          <p:cNvSpPr txBox="1"/>
          <p:nvPr/>
        </p:nvSpPr>
        <p:spPr>
          <a:xfrm>
            <a:off x="11385510" y="137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415080" y="164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3" name="TextBox 112"/>
          <p:cNvSpPr txBox="1"/>
          <p:nvPr/>
        </p:nvSpPr>
        <p:spPr>
          <a:xfrm>
            <a:off x="415080" y="164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FRI 15/05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127908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5" name="TextBox 114"/>
          <p:cNvSpPr txBox="1"/>
          <p:nvPr/>
        </p:nvSpPr>
        <p:spPr>
          <a:xfrm>
            <a:off x="127908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11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171849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7" name="TextBox 116"/>
          <p:cNvSpPr txBox="1"/>
          <p:nvPr/>
        </p:nvSpPr>
        <p:spPr>
          <a:xfrm>
            <a:off x="171849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215790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9" name="TextBox 118"/>
          <p:cNvSpPr txBox="1"/>
          <p:nvPr/>
        </p:nvSpPr>
        <p:spPr>
          <a:xfrm>
            <a:off x="215790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259731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1" name="TextBox 120"/>
          <p:cNvSpPr txBox="1"/>
          <p:nvPr/>
        </p:nvSpPr>
        <p:spPr>
          <a:xfrm>
            <a:off x="259731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11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303672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3" name="TextBox 122"/>
          <p:cNvSpPr txBox="1"/>
          <p:nvPr/>
        </p:nvSpPr>
        <p:spPr>
          <a:xfrm>
            <a:off x="303672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347613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5" name="TextBox 124"/>
          <p:cNvSpPr txBox="1"/>
          <p:nvPr/>
        </p:nvSpPr>
        <p:spPr>
          <a:xfrm>
            <a:off x="347613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391554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7" name="TextBox 126"/>
          <p:cNvSpPr txBox="1"/>
          <p:nvPr/>
        </p:nvSpPr>
        <p:spPr>
          <a:xfrm>
            <a:off x="391554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435495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9" name="TextBox 128"/>
          <p:cNvSpPr txBox="1"/>
          <p:nvPr/>
        </p:nvSpPr>
        <p:spPr>
          <a:xfrm>
            <a:off x="435495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479436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1" name="TextBox 130"/>
          <p:cNvSpPr txBox="1"/>
          <p:nvPr/>
        </p:nvSpPr>
        <p:spPr>
          <a:xfrm>
            <a:off x="479436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13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523377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3" name="TextBox 132"/>
          <p:cNvSpPr txBox="1"/>
          <p:nvPr/>
        </p:nvSpPr>
        <p:spPr>
          <a:xfrm>
            <a:off x="523377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567318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5" name="TextBox 134"/>
          <p:cNvSpPr txBox="1"/>
          <p:nvPr/>
        </p:nvSpPr>
        <p:spPr>
          <a:xfrm>
            <a:off x="567318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12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611259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7" name="TextBox 136"/>
          <p:cNvSpPr txBox="1"/>
          <p:nvPr/>
        </p:nvSpPr>
        <p:spPr>
          <a:xfrm>
            <a:off x="611259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655200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9" name="TextBox 138"/>
          <p:cNvSpPr txBox="1"/>
          <p:nvPr/>
        </p:nvSpPr>
        <p:spPr>
          <a:xfrm>
            <a:off x="655200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699141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1" name="TextBox 140"/>
          <p:cNvSpPr txBox="1"/>
          <p:nvPr/>
        </p:nvSpPr>
        <p:spPr>
          <a:xfrm>
            <a:off x="699141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743082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3" name="TextBox 142"/>
          <p:cNvSpPr txBox="1"/>
          <p:nvPr/>
        </p:nvSpPr>
        <p:spPr>
          <a:xfrm>
            <a:off x="743082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787023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5" name="TextBox 144"/>
          <p:cNvSpPr txBox="1"/>
          <p:nvPr/>
        </p:nvSpPr>
        <p:spPr>
          <a:xfrm>
            <a:off x="787023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830964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7" name="TextBox 146"/>
          <p:cNvSpPr txBox="1"/>
          <p:nvPr/>
        </p:nvSpPr>
        <p:spPr>
          <a:xfrm>
            <a:off x="830964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874905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9" name="TextBox 148"/>
          <p:cNvSpPr txBox="1"/>
          <p:nvPr/>
        </p:nvSpPr>
        <p:spPr>
          <a:xfrm>
            <a:off x="874905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918846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1" name="TextBox 150"/>
          <p:cNvSpPr txBox="1"/>
          <p:nvPr/>
        </p:nvSpPr>
        <p:spPr>
          <a:xfrm>
            <a:off x="918846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152" name="Rectangle 151"/>
          <p:cNvSpPr/>
          <p:nvPr/>
        </p:nvSpPr>
        <p:spPr>
          <a:xfrm>
            <a:off x="962787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3" name="TextBox 152"/>
          <p:cNvSpPr txBox="1"/>
          <p:nvPr/>
        </p:nvSpPr>
        <p:spPr>
          <a:xfrm>
            <a:off x="962787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154" name="Rectangle 153"/>
          <p:cNvSpPr/>
          <p:nvPr/>
        </p:nvSpPr>
        <p:spPr>
          <a:xfrm>
            <a:off x="1006728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5" name="TextBox 154"/>
          <p:cNvSpPr txBox="1"/>
          <p:nvPr/>
        </p:nvSpPr>
        <p:spPr>
          <a:xfrm>
            <a:off x="1006728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156" name="Rectangle 155"/>
          <p:cNvSpPr/>
          <p:nvPr/>
        </p:nvSpPr>
        <p:spPr>
          <a:xfrm>
            <a:off x="1050669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7" name="TextBox 156"/>
          <p:cNvSpPr txBox="1"/>
          <p:nvPr/>
        </p:nvSpPr>
        <p:spPr>
          <a:xfrm>
            <a:off x="1050669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158" name="Rectangle 157"/>
          <p:cNvSpPr/>
          <p:nvPr/>
        </p:nvSpPr>
        <p:spPr>
          <a:xfrm>
            <a:off x="1094610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9" name="TextBox 158"/>
          <p:cNvSpPr txBox="1"/>
          <p:nvPr/>
        </p:nvSpPr>
        <p:spPr>
          <a:xfrm>
            <a:off x="1094610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160" name="Rectangle 159"/>
          <p:cNvSpPr/>
          <p:nvPr/>
        </p:nvSpPr>
        <p:spPr>
          <a:xfrm>
            <a:off x="11385510" y="164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1" name="TextBox 160"/>
          <p:cNvSpPr txBox="1"/>
          <p:nvPr/>
        </p:nvSpPr>
        <p:spPr>
          <a:xfrm>
            <a:off x="11385510" y="164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162" name="Rectangle 161"/>
          <p:cNvSpPr/>
          <p:nvPr/>
        </p:nvSpPr>
        <p:spPr>
          <a:xfrm>
            <a:off x="415080" y="191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3" name="TextBox 162"/>
          <p:cNvSpPr txBox="1"/>
          <p:nvPr/>
        </p:nvSpPr>
        <p:spPr>
          <a:xfrm>
            <a:off x="415080" y="191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SAT 16/05</a:t>
            </a:r>
          </a:p>
        </p:txBody>
      </p:sp>
      <p:sp>
        <p:nvSpPr>
          <p:cNvPr id="164" name="Rectangle 163"/>
          <p:cNvSpPr/>
          <p:nvPr/>
        </p:nvSpPr>
        <p:spPr>
          <a:xfrm>
            <a:off x="127908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5" name="TextBox 164"/>
          <p:cNvSpPr txBox="1"/>
          <p:nvPr/>
        </p:nvSpPr>
        <p:spPr>
          <a:xfrm>
            <a:off x="127908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15</a:t>
            </a:r>
          </a:p>
        </p:txBody>
      </p:sp>
      <p:sp>
        <p:nvSpPr>
          <p:cNvPr id="166" name="Rectangle 165"/>
          <p:cNvSpPr/>
          <p:nvPr/>
        </p:nvSpPr>
        <p:spPr>
          <a:xfrm>
            <a:off x="171849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7" name="TextBox 166"/>
          <p:cNvSpPr txBox="1"/>
          <p:nvPr/>
        </p:nvSpPr>
        <p:spPr>
          <a:xfrm>
            <a:off x="171849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215790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9" name="TextBox 168"/>
          <p:cNvSpPr txBox="1"/>
          <p:nvPr/>
        </p:nvSpPr>
        <p:spPr>
          <a:xfrm>
            <a:off x="215790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259731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1" name="TextBox 170"/>
          <p:cNvSpPr txBox="1"/>
          <p:nvPr/>
        </p:nvSpPr>
        <p:spPr>
          <a:xfrm>
            <a:off x="259731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12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303672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3" name="TextBox 172"/>
          <p:cNvSpPr txBox="1"/>
          <p:nvPr/>
        </p:nvSpPr>
        <p:spPr>
          <a:xfrm>
            <a:off x="303672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347613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5" name="TextBox 174"/>
          <p:cNvSpPr txBox="1"/>
          <p:nvPr/>
        </p:nvSpPr>
        <p:spPr>
          <a:xfrm>
            <a:off x="347613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176" name="Rectangle 175"/>
          <p:cNvSpPr/>
          <p:nvPr/>
        </p:nvSpPr>
        <p:spPr>
          <a:xfrm>
            <a:off x="391554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7" name="TextBox 176"/>
          <p:cNvSpPr txBox="1"/>
          <p:nvPr/>
        </p:nvSpPr>
        <p:spPr>
          <a:xfrm>
            <a:off x="391554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435495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9" name="TextBox 178"/>
          <p:cNvSpPr txBox="1"/>
          <p:nvPr/>
        </p:nvSpPr>
        <p:spPr>
          <a:xfrm>
            <a:off x="435495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180" name="Rectangle 179"/>
          <p:cNvSpPr/>
          <p:nvPr/>
        </p:nvSpPr>
        <p:spPr>
          <a:xfrm>
            <a:off x="479436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1" name="TextBox 180"/>
          <p:cNvSpPr txBox="1"/>
          <p:nvPr/>
        </p:nvSpPr>
        <p:spPr>
          <a:xfrm>
            <a:off x="479436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523377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3" name="TextBox 182"/>
          <p:cNvSpPr txBox="1"/>
          <p:nvPr/>
        </p:nvSpPr>
        <p:spPr>
          <a:xfrm>
            <a:off x="523377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567318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5" name="TextBox 184"/>
          <p:cNvSpPr txBox="1"/>
          <p:nvPr/>
        </p:nvSpPr>
        <p:spPr>
          <a:xfrm>
            <a:off x="567318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13</a:t>
            </a:r>
          </a:p>
        </p:txBody>
      </p:sp>
      <p:sp>
        <p:nvSpPr>
          <p:cNvPr id="186" name="Rectangle 185"/>
          <p:cNvSpPr/>
          <p:nvPr/>
        </p:nvSpPr>
        <p:spPr>
          <a:xfrm>
            <a:off x="611259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7" name="TextBox 186"/>
          <p:cNvSpPr txBox="1"/>
          <p:nvPr/>
        </p:nvSpPr>
        <p:spPr>
          <a:xfrm>
            <a:off x="611259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188" name="Rectangle 187"/>
          <p:cNvSpPr/>
          <p:nvPr/>
        </p:nvSpPr>
        <p:spPr>
          <a:xfrm>
            <a:off x="655200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9" name="TextBox 188"/>
          <p:cNvSpPr txBox="1"/>
          <p:nvPr/>
        </p:nvSpPr>
        <p:spPr>
          <a:xfrm>
            <a:off x="655200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190" name="Rectangle 189"/>
          <p:cNvSpPr/>
          <p:nvPr/>
        </p:nvSpPr>
        <p:spPr>
          <a:xfrm>
            <a:off x="699141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1" name="TextBox 190"/>
          <p:cNvSpPr txBox="1"/>
          <p:nvPr/>
        </p:nvSpPr>
        <p:spPr>
          <a:xfrm>
            <a:off x="699141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192" name="Rectangle 191"/>
          <p:cNvSpPr/>
          <p:nvPr/>
        </p:nvSpPr>
        <p:spPr>
          <a:xfrm>
            <a:off x="743082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3" name="TextBox 192"/>
          <p:cNvSpPr txBox="1"/>
          <p:nvPr/>
        </p:nvSpPr>
        <p:spPr>
          <a:xfrm>
            <a:off x="743082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194" name="Rectangle 193"/>
          <p:cNvSpPr/>
          <p:nvPr/>
        </p:nvSpPr>
        <p:spPr>
          <a:xfrm>
            <a:off x="787023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5" name="TextBox 194"/>
          <p:cNvSpPr txBox="1"/>
          <p:nvPr/>
        </p:nvSpPr>
        <p:spPr>
          <a:xfrm>
            <a:off x="787023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196" name="Rectangle 195"/>
          <p:cNvSpPr/>
          <p:nvPr/>
        </p:nvSpPr>
        <p:spPr>
          <a:xfrm>
            <a:off x="830964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7" name="TextBox 196"/>
          <p:cNvSpPr txBox="1"/>
          <p:nvPr/>
        </p:nvSpPr>
        <p:spPr>
          <a:xfrm>
            <a:off x="830964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198" name="Rectangle 197"/>
          <p:cNvSpPr/>
          <p:nvPr/>
        </p:nvSpPr>
        <p:spPr>
          <a:xfrm>
            <a:off x="874905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9" name="TextBox 198"/>
          <p:cNvSpPr txBox="1"/>
          <p:nvPr/>
        </p:nvSpPr>
        <p:spPr>
          <a:xfrm>
            <a:off x="874905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200" name="Rectangle 199"/>
          <p:cNvSpPr/>
          <p:nvPr/>
        </p:nvSpPr>
        <p:spPr>
          <a:xfrm>
            <a:off x="918846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1" name="TextBox 200"/>
          <p:cNvSpPr txBox="1"/>
          <p:nvPr/>
        </p:nvSpPr>
        <p:spPr>
          <a:xfrm>
            <a:off x="918846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202" name="Rectangle 201"/>
          <p:cNvSpPr/>
          <p:nvPr/>
        </p:nvSpPr>
        <p:spPr>
          <a:xfrm>
            <a:off x="962787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3" name="TextBox 202"/>
          <p:cNvSpPr txBox="1"/>
          <p:nvPr/>
        </p:nvSpPr>
        <p:spPr>
          <a:xfrm>
            <a:off x="962787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204" name="Rectangle 203"/>
          <p:cNvSpPr/>
          <p:nvPr/>
        </p:nvSpPr>
        <p:spPr>
          <a:xfrm>
            <a:off x="1006728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5" name="TextBox 204"/>
          <p:cNvSpPr txBox="1"/>
          <p:nvPr/>
        </p:nvSpPr>
        <p:spPr>
          <a:xfrm>
            <a:off x="1006728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206" name="Rectangle 205"/>
          <p:cNvSpPr/>
          <p:nvPr/>
        </p:nvSpPr>
        <p:spPr>
          <a:xfrm>
            <a:off x="1050669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7" name="TextBox 206"/>
          <p:cNvSpPr txBox="1"/>
          <p:nvPr/>
        </p:nvSpPr>
        <p:spPr>
          <a:xfrm>
            <a:off x="1050669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208" name="Rectangle 207"/>
          <p:cNvSpPr/>
          <p:nvPr/>
        </p:nvSpPr>
        <p:spPr>
          <a:xfrm>
            <a:off x="1094610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9" name="TextBox 208"/>
          <p:cNvSpPr txBox="1"/>
          <p:nvPr/>
        </p:nvSpPr>
        <p:spPr>
          <a:xfrm>
            <a:off x="1094610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210" name="Rectangle 209"/>
          <p:cNvSpPr/>
          <p:nvPr/>
        </p:nvSpPr>
        <p:spPr>
          <a:xfrm>
            <a:off x="11385510" y="191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1" name="TextBox 210"/>
          <p:cNvSpPr txBox="1"/>
          <p:nvPr/>
        </p:nvSpPr>
        <p:spPr>
          <a:xfrm>
            <a:off x="11385510" y="191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212" name="Rectangle 211"/>
          <p:cNvSpPr/>
          <p:nvPr/>
        </p:nvSpPr>
        <p:spPr>
          <a:xfrm>
            <a:off x="415080" y="218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3" name="TextBox 212"/>
          <p:cNvSpPr txBox="1"/>
          <p:nvPr/>
        </p:nvSpPr>
        <p:spPr>
          <a:xfrm>
            <a:off x="415080" y="218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SUN 17/05</a:t>
            </a:r>
          </a:p>
        </p:txBody>
      </p:sp>
      <p:sp>
        <p:nvSpPr>
          <p:cNvPr id="214" name="Rectangle 213"/>
          <p:cNvSpPr/>
          <p:nvPr/>
        </p:nvSpPr>
        <p:spPr>
          <a:xfrm>
            <a:off x="127908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5" name="TextBox 214"/>
          <p:cNvSpPr txBox="1"/>
          <p:nvPr/>
        </p:nvSpPr>
        <p:spPr>
          <a:xfrm>
            <a:off x="127908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216" name="Rectangle 215"/>
          <p:cNvSpPr/>
          <p:nvPr/>
        </p:nvSpPr>
        <p:spPr>
          <a:xfrm>
            <a:off x="171849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7" name="TextBox 216"/>
          <p:cNvSpPr txBox="1"/>
          <p:nvPr/>
        </p:nvSpPr>
        <p:spPr>
          <a:xfrm>
            <a:off x="171849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218" name="Rectangle 217"/>
          <p:cNvSpPr/>
          <p:nvPr/>
        </p:nvSpPr>
        <p:spPr>
          <a:xfrm>
            <a:off x="215790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9" name="TextBox 218"/>
          <p:cNvSpPr txBox="1"/>
          <p:nvPr/>
        </p:nvSpPr>
        <p:spPr>
          <a:xfrm>
            <a:off x="215790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220" name="Rectangle 219"/>
          <p:cNvSpPr/>
          <p:nvPr/>
        </p:nvSpPr>
        <p:spPr>
          <a:xfrm>
            <a:off x="259731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1" name="TextBox 220"/>
          <p:cNvSpPr txBox="1"/>
          <p:nvPr/>
        </p:nvSpPr>
        <p:spPr>
          <a:xfrm>
            <a:off x="259731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222" name="Rectangle 221"/>
          <p:cNvSpPr/>
          <p:nvPr/>
        </p:nvSpPr>
        <p:spPr>
          <a:xfrm>
            <a:off x="303672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3" name="TextBox 222"/>
          <p:cNvSpPr txBox="1"/>
          <p:nvPr/>
        </p:nvSpPr>
        <p:spPr>
          <a:xfrm>
            <a:off x="303672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224" name="Rectangle 223"/>
          <p:cNvSpPr/>
          <p:nvPr/>
        </p:nvSpPr>
        <p:spPr>
          <a:xfrm>
            <a:off x="347613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5" name="TextBox 224"/>
          <p:cNvSpPr txBox="1"/>
          <p:nvPr/>
        </p:nvSpPr>
        <p:spPr>
          <a:xfrm>
            <a:off x="347613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226" name="Rectangle 225"/>
          <p:cNvSpPr/>
          <p:nvPr/>
        </p:nvSpPr>
        <p:spPr>
          <a:xfrm>
            <a:off x="391554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7" name="TextBox 226"/>
          <p:cNvSpPr txBox="1"/>
          <p:nvPr/>
        </p:nvSpPr>
        <p:spPr>
          <a:xfrm>
            <a:off x="391554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228" name="Rectangle 227"/>
          <p:cNvSpPr/>
          <p:nvPr/>
        </p:nvSpPr>
        <p:spPr>
          <a:xfrm>
            <a:off x="435495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9" name="TextBox 228"/>
          <p:cNvSpPr txBox="1"/>
          <p:nvPr/>
        </p:nvSpPr>
        <p:spPr>
          <a:xfrm>
            <a:off x="435495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230" name="Rectangle 229"/>
          <p:cNvSpPr/>
          <p:nvPr/>
        </p:nvSpPr>
        <p:spPr>
          <a:xfrm>
            <a:off x="479436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1" name="TextBox 230"/>
          <p:cNvSpPr txBox="1"/>
          <p:nvPr/>
        </p:nvSpPr>
        <p:spPr>
          <a:xfrm>
            <a:off x="479436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232" name="Rectangle 231"/>
          <p:cNvSpPr/>
          <p:nvPr/>
        </p:nvSpPr>
        <p:spPr>
          <a:xfrm>
            <a:off x="523377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3" name="TextBox 232"/>
          <p:cNvSpPr txBox="1"/>
          <p:nvPr/>
        </p:nvSpPr>
        <p:spPr>
          <a:xfrm>
            <a:off x="523377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234" name="Rectangle 233"/>
          <p:cNvSpPr/>
          <p:nvPr/>
        </p:nvSpPr>
        <p:spPr>
          <a:xfrm>
            <a:off x="567318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5" name="TextBox 234"/>
          <p:cNvSpPr txBox="1"/>
          <p:nvPr/>
        </p:nvSpPr>
        <p:spPr>
          <a:xfrm>
            <a:off x="567318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236" name="Rectangle 235"/>
          <p:cNvSpPr/>
          <p:nvPr/>
        </p:nvSpPr>
        <p:spPr>
          <a:xfrm>
            <a:off x="611259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7" name="TextBox 236"/>
          <p:cNvSpPr txBox="1"/>
          <p:nvPr/>
        </p:nvSpPr>
        <p:spPr>
          <a:xfrm>
            <a:off x="611259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</a:t>
            </a:r>
          </a:p>
        </p:txBody>
      </p:sp>
      <p:sp>
        <p:nvSpPr>
          <p:cNvPr id="238" name="Rectangle 237"/>
          <p:cNvSpPr/>
          <p:nvPr/>
        </p:nvSpPr>
        <p:spPr>
          <a:xfrm>
            <a:off x="655200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9" name="TextBox 238"/>
          <p:cNvSpPr txBox="1"/>
          <p:nvPr/>
        </p:nvSpPr>
        <p:spPr>
          <a:xfrm>
            <a:off x="655200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240" name="Rectangle 239"/>
          <p:cNvSpPr/>
          <p:nvPr/>
        </p:nvSpPr>
        <p:spPr>
          <a:xfrm>
            <a:off x="699141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1" name="TextBox 240"/>
          <p:cNvSpPr txBox="1"/>
          <p:nvPr/>
        </p:nvSpPr>
        <p:spPr>
          <a:xfrm>
            <a:off x="699141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242" name="Rectangle 241"/>
          <p:cNvSpPr/>
          <p:nvPr/>
        </p:nvSpPr>
        <p:spPr>
          <a:xfrm>
            <a:off x="743082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3" name="TextBox 242"/>
          <p:cNvSpPr txBox="1"/>
          <p:nvPr/>
        </p:nvSpPr>
        <p:spPr>
          <a:xfrm>
            <a:off x="743082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244" name="Rectangle 243"/>
          <p:cNvSpPr/>
          <p:nvPr/>
        </p:nvSpPr>
        <p:spPr>
          <a:xfrm>
            <a:off x="787023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5" name="TextBox 244"/>
          <p:cNvSpPr txBox="1"/>
          <p:nvPr/>
        </p:nvSpPr>
        <p:spPr>
          <a:xfrm>
            <a:off x="787023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246" name="Rectangle 245"/>
          <p:cNvSpPr/>
          <p:nvPr/>
        </p:nvSpPr>
        <p:spPr>
          <a:xfrm>
            <a:off x="830964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7" name="TextBox 246"/>
          <p:cNvSpPr txBox="1"/>
          <p:nvPr/>
        </p:nvSpPr>
        <p:spPr>
          <a:xfrm>
            <a:off x="830964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</a:t>
            </a:r>
          </a:p>
        </p:txBody>
      </p:sp>
      <p:sp>
        <p:nvSpPr>
          <p:cNvPr id="248" name="Rectangle 247"/>
          <p:cNvSpPr/>
          <p:nvPr/>
        </p:nvSpPr>
        <p:spPr>
          <a:xfrm>
            <a:off x="874905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9" name="TextBox 248"/>
          <p:cNvSpPr txBox="1"/>
          <p:nvPr/>
        </p:nvSpPr>
        <p:spPr>
          <a:xfrm>
            <a:off x="874905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250" name="Rectangle 249"/>
          <p:cNvSpPr/>
          <p:nvPr/>
        </p:nvSpPr>
        <p:spPr>
          <a:xfrm>
            <a:off x="918846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1" name="TextBox 250"/>
          <p:cNvSpPr txBox="1"/>
          <p:nvPr/>
        </p:nvSpPr>
        <p:spPr>
          <a:xfrm>
            <a:off x="918846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252" name="Rectangle 251"/>
          <p:cNvSpPr/>
          <p:nvPr/>
        </p:nvSpPr>
        <p:spPr>
          <a:xfrm>
            <a:off x="962787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3" name="TextBox 252"/>
          <p:cNvSpPr txBox="1"/>
          <p:nvPr/>
        </p:nvSpPr>
        <p:spPr>
          <a:xfrm>
            <a:off x="962787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254" name="Rectangle 253"/>
          <p:cNvSpPr/>
          <p:nvPr/>
        </p:nvSpPr>
        <p:spPr>
          <a:xfrm>
            <a:off x="1006728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5" name="TextBox 254"/>
          <p:cNvSpPr txBox="1"/>
          <p:nvPr/>
        </p:nvSpPr>
        <p:spPr>
          <a:xfrm>
            <a:off x="1006728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256" name="Rectangle 255"/>
          <p:cNvSpPr/>
          <p:nvPr/>
        </p:nvSpPr>
        <p:spPr>
          <a:xfrm>
            <a:off x="1050669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7" name="TextBox 256"/>
          <p:cNvSpPr txBox="1"/>
          <p:nvPr/>
        </p:nvSpPr>
        <p:spPr>
          <a:xfrm>
            <a:off x="1050669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258" name="Rectangle 257"/>
          <p:cNvSpPr/>
          <p:nvPr/>
        </p:nvSpPr>
        <p:spPr>
          <a:xfrm>
            <a:off x="1094610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9" name="TextBox 258"/>
          <p:cNvSpPr txBox="1"/>
          <p:nvPr/>
        </p:nvSpPr>
        <p:spPr>
          <a:xfrm>
            <a:off x="1094610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260" name="Rectangle 259"/>
          <p:cNvSpPr/>
          <p:nvPr/>
        </p:nvSpPr>
        <p:spPr>
          <a:xfrm>
            <a:off x="11385510" y="218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1" name="TextBox 260"/>
          <p:cNvSpPr txBox="1"/>
          <p:nvPr/>
        </p:nvSpPr>
        <p:spPr>
          <a:xfrm>
            <a:off x="11385510" y="218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262" name="Rectangle 261"/>
          <p:cNvSpPr/>
          <p:nvPr/>
        </p:nvSpPr>
        <p:spPr>
          <a:xfrm>
            <a:off x="415080" y="245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3" name="TextBox 262"/>
          <p:cNvSpPr txBox="1"/>
          <p:nvPr/>
        </p:nvSpPr>
        <p:spPr>
          <a:xfrm>
            <a:off x="415080" y="245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MON 18/05</a:t>
            </a:r>
          </a:p>
        </p:txBody>
      </p:sp>
      <p:sp>
        <p:nvSpPr>
          <p:cNvPr id="264" name="Rectangle 263"/>
          <p:cNvSpPr/>
          <p:nvPr/>
        </p:nvSpPr>
        <p:spPr>
          <a:xfrm>
            <a:off x="127908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5" name="TextBox 264"/>
          <p:cNvSpPr txBox="1"/>
          <p:nvPr/>
        </p:nvSpPr>
        <p:spPr>
          <a:xfrm>
            <a:off x="127908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15</a:t>
            </a:r>
          </a:p>
        </p:txBody>
      </p:sp>
      <p:sp>
        <p:nvSpPr>
          <p:cNvPr id="266" name="Rectangle 265"/>
          <p:cNvSpPr/>
          <p:nvPr/>
        </p:nvSpPr>
        <p:spPr>
          <a:xfrm>
            <a:off x="171849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7" name="TextBox 266"/>
          <p:cNvSpPr txBox="1"/>
          <p:nvPr/>
        </p:nvSpPr>
        <p:spPr>
          <a:xfrm>
            <a:off x="171849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268" name="Rectangle 267"/>
          <p:cNvSpPr/>
          <p:nvPr/>
        </p:nvSpPr>
        <p:spPr>
          <a:xfrm>
            <a:off x="215790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9" name="TextBox 268"/>
          <p:cNvSpPr txBox="1"/>
          <p:nvPr/>
        </p:nvSpPr>
        <p:spPr>
          <a:xfrm>
            <a:off x="215790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270" name="Rectangle 269"/>
          <p:cNvSpPr/>
          <p:nvPr/>
        </p:nvSpPr>
        <p:spPr>
          <a:xfrm>
            <a:off x="259731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1" name="TextBox 270"/>
          <p:cNvSpPr txBox="1"/>
          <p:nvPr/>
        </p:nvSpPr>
        <p:spPr>
          <a:xfrm>
            <a:off x="259731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272" name="Rectangle 271"/>
          <p:cNvSpPr/>
          <p:nvPr/>
        </p:nvSpPr>
        <p:spPr>
          <a:xfrm>
            <a:off x="303672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3" name="TextBox 272"/>
          <p:cNvSpPr txBox="1"/>
          <p:nvPr/>
        </p:nvSpPr>
        <p:spPr>
          <a:xfrm>
            <a:off x="303672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</a:t>
            </a:r>
          </a:p>
        </p:txBody>
      </p:sp>
      <p:sp>
        <p:nvSpPr>
          <p:cNvPr id="274" name="Rectangle 273"/>
          <p:cNvSpPr/>
          <p:nvPr/>
        </p:nvSpPr>
        <p:spPr>
          <a:xfrm>
            <a:off x="347613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5" name="TextBox 274"/>
          <p:cNvSpPr txBox="1"/>
          <p:nvPr/>
        </p:nvSpPr>
        <p:spPr>
          <a:xfrm>
            <a:off x="347613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276" name="Rectangle 275"/>
          <p:cNvSpPr/>
          <p:nvPr/>
        </p:nvSpPr>
        <p:spPr>
          <a:xfrm>
            <a:off x="391554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7" name="TextBox 276"/>
          <p:cNvSpPr txBox="1"/>
          <p:nvPr/>
        </p:nvSpPr>
        <p:spPr>
          <a:xfrm>
            <a:off x="391554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278" name="Rectangle 277"/>
          <p:cNvSpPr/>
          <p:nvPr/>
        </p:nvSpPr>
        <p:spPr>
          <a:xfrm>
            <a:off x="435495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9" name="TextBox 278"/>
          <p:cNvSpPr txBox="1"/>
          <p:nvPr/>
        </p:nvSpPr>
        <p:spPr>
          <a:xfrm>
            <a:off x="435495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280" name="Rectangle 279"/>
          <p:cNvSpPr/>
          <p:nvPr/>
        </p:nvSpPr>
        <p:spPr>
          <a:xfrm>
            <a:off x="479436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1" name="TextBox 280"/>
          <p:cNvSpPr txBox="1"/>
          <p:nvPr/>
        </p:nvSpPr>
        <p:spPr>
          <a:xfrm>
            <a:off x="479436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282" name="Rectangle 281"/>
          <p:cNvSpPr/>
          <p:nvPr/>
        </p:nvSpPr>
        <p:spPr>
          <a:xfrm>
            <a:off x="523377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3" name="TextBox 282"/>
          <p:cNvSpPr txBox="1"/>
          <p:nvPr/>
        </p:nvSpPr>
        <p:spPr>
          <a:xfrm>
            <a:off x="523377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284" name="Rectangle 283"/>
          <p:cNvSpPr/>
          <p:nvPr/>
        </p:nvSpPr>
        <p:spPr>
          <a:xfrm>
            <a:off x="567318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5" name="TextBox 284"/>
          <p:cNvSpPr txBox="1"/>
          <p:nvPr/>
        </p:nvSpPr>
        <p:spPr>
          <a:xfrm>
            <a:off x="567318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286" name="Rectangle 285"/>
          <p:cNvSpPr/>
          <p:nvPr/>
        </p:nvSpPr>
        <p:spPr>
          <a:xfrm>
            <a:off x="611259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7" name="TextBox 286"/>
          <p:cNvSpPr txBox="1"/>
          <p:nvPr/>
        </p:nvSpPr>
        <p:spPr>
          <a:xfrm>
            <a:off x="611259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288" name="Rectangle 287"/>
          <p:cNvSpPr/>
          <p:nvPr/>
        </p:nvSpPr>
        <p:spPr>
          <a:xfrm>
            <a:off x="655200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9" name="TextBox 288"/>
          <p:cNvSpPr txBox="1"/>
          <p:nvPr/>
        </p:nvSpPr>
        <p:spPr>
          <a:xfrm>
            <a:off x="655200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</a:t>
            </a:r>
          </a:p>
        </p:txBody>
      </p:sp>
      <p:sp>
        <p:nvSpPr>
          <p:cNvPr id="290" name="Rectangle 289"/>
          <p:cNvSpPr/>
          <p:nvPr/>
        </p:nvSpPr>
        <p:spPr>
          <a:xfrm>
            <a:off x="699141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1" name="TextBox 290"/>
          <p:cNvSpPr txBox="1"/>
          <p:nvPr/>
        </p:nvSpPr>
        <p:spPr>
          <a:xfrm>
            <a:off x="699141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292" name="Rectangle 291"/>
          <p:cNvSpPr/>
          <p:nvPr/>
        </p:nvSpPr>
        <p:spPr>
          <a:xfrm>
            <a:off x="743082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3" name="TextBox 292"/>
          <p:cNvSpPr txBox="1"/>
          <p:nvPr/>
        </p:nvSpPr>
        <p:spPr>
          <a:xfrm>
            <a:off x="743082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</a:t>
            </a:r>
          </a:p>
        </p:txBody>
      </p:sp>
      <p:sp>
        <p:nvSpPr>
          <p:cNvPr id="294" name="Rectangle 293"/>
          <p:cNvSpPr/>
          <p:nvPr/>
        </p:nvSpPr>
        <p:spPr>
          <a:xfrm>
            <a:off x="787023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5" name="TextBox 294"/>
          <p:cNvSpPr txBox="1"/>
          <p:nvPr/>
        </p:nvSpPr>
        <p:spPr>
          <a:xfrm>
            <a:off x="787023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296" name="Rectangle 295"/>
          <p:cNvSpPr/>
          <p:nvPr/>
        </p:nvSpPr>
        <p:spPr>
          <a:xfrm>
            <a:off x="830964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7" name="TextBox 296"/>
          <p:cNvSpPr txBox="1"/>
          <p:nvPr/>
        </p:nvSpPr>
        <p:spPr>
          <a:xfrm>
            <a:off x="830964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298" name="Rectangle 297"/>
          <p:cNvSpPr/>
          <p:nvPr/>
        </p:nvSpPr>
        <p:spPr>
          <a:xfrm>
            <a:off x="874905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9" name="TextBox 298"/>
          <p:cNvSpPr txBox="1"/>
          <p:nvPr/>
        </p:nvSpPr>
        <p:spPr>
          <a:xfrm>
            <a:off x="874905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300" name="Rectangle 299"/>
          <p:cNvSpPr/>
          <p:nvPr/>
        </p:nvSpPr>
        <p:spPr>
          <a:xfrm>
            <a:off x="918846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1" name="TextBox 300"/>
          <p:cNvSpPr txBox="1"/>
          <p:nvPr/>
        </p:nvSpPr>
        <p:spPr>
          <a:xfrm>
            <a:off x="918846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302" name="Rectangle 301"/>
          <p:cNvSpPr/>
          <p:nvPr/>
        </p:nvSpPr>
        <p:spPr>
          <a:xfrm>
            <a:off x="962787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3" name="TextBox 302"/>
          <p:cNvSpPr txBox="1"/>
          <p:nvPr/>
        </p:nvSpPr>
        <p:spPr>
          <a:xfrm>
            <a:off x="962787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304" name="Rectangle 303"/>
          <p:cNvSpPr/>
          <p:nvPr/>
        </p:nvSpPr>
        <p:spPr>
          <a:xfrm>
            <a:off x="1006728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5" name="TextBox 304"/>
          <p:cNvSpPr txBox="1"/>
          <p:nvPr/>
        </p:nvSpPr>
        <p:spPr>
          <a:xfrm>
            <a:off x="1006728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306" name="Rectangle 305"/>
          <p:cNvSpPr/>
          <p:nvPr/>
        </p:nvSpPr>
        <p:spPr>
          <a:xfrm>
            <a:off x="1050669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7" name="TextBox 306"/>
          <p:cNvSpPr txBox="1"/>
          <p:nvPr/>
        </p:nvSpPr>
        <p:spPr>
          <a:xfrm>
            <a:off x="1050669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308" name="Rectangle 307"/>
          <p:cNvSpPr/>
          <p:nvPr/>
        </p:nvSpPr>
        <p:spPr>
          <a:xfrm>
            <a:off x="1094610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9" name="TextBox 308"/>
          <p:cNvSpPr txBox="1"/>
          <p:nvPr/>
        </p:nvSpPr>
        <p:spPr>
          <a:xfrm>
            <a:off x="1094610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310" name="Rectangle 309"/>
          <p:cNvSpPr/>
          <p:nvPr/>
        </p:nvSpPr>
        <p:spPr>
          <a:xfrm>
            <a:off x="11385510" y="245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1" name="TextBox 310"/>
          <p:cNvSpPr txBox="1"/>
          <p:nvPr/>
        </p:nvSpPr>
        <p:spPr>
          <a:xfrm>
            <a:off x="11385510" y="245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312" name="Rectangle 311"/>
          <p:cNvSpPr/>
          <p:nvPr/>
        </p:nvSpPr>
        <p:spPr>
          <a:xfrm>
            <a:off x="415080" y="272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3" name="TextBox 312"/>
          <p:cNvSpPr txBox="1"/>
          <p:nvPr/>
        </p:nvSpPr>
        <p:spPr>
          <a:xfrm>
            <a:off x="415080" y="272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TUE 19/05</a:t>
            </a:r>
          </a:p>
        </p:txBody>
      </p:sp>
      <p:sp>
        <p:nvSpPr>
          <p:cNvPr id="314" name="Rectangle 313"/>
          <p:cNvSpPr/>
          <p:nvPr/>
        </p:nvSpPr>
        <p:spPr>
          <a:xfrm>
            <a:off x="127908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5" name="TextBox 314"/>
          <p:cNvSpPr txBox="1"/>
          <p:nvPr/>
        </p:nvSpPr>
        <p:spPr>
          <a:xfrm>
            <a:off x="127908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14</a:t>
            </a:r>
          </a:p>
        </p:txBody>
      </p:sp>
      <p:sp>
        <p:nvSpPr>
          <p:cNvPr id="316" name="Rectangle 315"/>
          <p:cNvSpPr/>
          <p:nvPr/>
        </p:nvSpPr>
        <p:spPr>
          <a:xfrm>
            <a:off x="171849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7" name="TextBox 316"/>
          <p:cNvSpPr txBox="1"/>
          <p:nvPr/>
        </p:nvSpPr>
        <p:spPr>
          <a:xfrm>
            <a:off x="171849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318" name="Rectangle 317"/>
          <p:cNvSpPr/>
          <p:nvPr/>
        </p:nvSpPr>
        <p:spPr>
          <a:xfrm>
            <a:off x="215790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9" name="TextBox 318"/>
          <p:cNvSpPr txBox="1"/>
          <p:nvPr/>
        </p:nvSpPr>
        <p:spPr>
          <a:xfrm>
            <a:off x="215790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320" name="Rectangle 319"/>
          <p:cNvSpPr/>
          <p:nvPr/>
        </p:nvSpPr>
        <p:spPr>
          <a:xfrm>
            <a:off x="259731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1" name="TextBox 320"/>
          <p:cNvSpPr txBox="1"/>
          <p:nvPr/>
        </p:nvSpPr>
        <p:spPr>
          <a:xfrm>
            <a:off x="259731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322" name="Rectangle 321"/>
          <p:cNvSpPr/>
          <p:nvPr/>
        </p:nvSpPr>
        <p:spPr>
          <a:xfrm>
            <a:off x="303672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3" name="TextBox 322"/>
          <p:cNvSpPr txBox="1"/>
          <p:nvPr/>
        </p:nvSpPr>
        <p:spPr>
          <a:xfrm>
            <a:off x="303672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</a:t>
            </a:r>
          </a:p>
        </p:txBody>
      </p:sp>
      <p:sp>
        <p:nvSpPr>
          <p:cNvPr id="324" name="Rectangle 323"/>
          <p:cNvSpPr/>
          <p:nvPr/>
        </p:nvSpPr>
        <p:spPr>
          <a:xfrm>
            <a:off x="347613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5" name="TextBox 324"/>
          <p:cNvSpPr txBox="1"/>
          <p:nvPr/>
        </p:nvSpPr>
        <p:spPr>
          <a:xfrm>
            <a:off x="347613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326" name="Rectangle 325"/>
          <p:cNvSpPr/>
          <p:nvPr/>
        </p:nvSpPr>
        <p:spPr>
          <a:xfrm>
            <a:off x="391554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7" name="TextBox 326"/>
          <p:cNvSpPr txBox="1"/>
          <p:nvPr/>
        </p:nvSpPr>
        <p:spPr>
          <a:xfrm>
            <a:off x="391554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328" name="Rectangle 327"/>
          <p:cNvSpPr/>
          <p:nvPr/>
        </p:nvSpPr>
        <p:spPr>
          <a:xfrm>
            <a:off x="435495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9" name="TextBox 328"/>
          <p:cNvSpPr txBox="1"/>
          <p:nvPr/>
        </p:nvSpPr>
        <p:spPr>
          <a:xfrm>
            <a:off x="435495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330" name="Rectangle 329"/>
          <p:cNvSpPr/>
          <p:nvPr/>
        </p:nvSpPr>
        <p:spPr>
          <a:xfrm>
            <a:off x="479436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1" name="TextBox 330"/>
          <p:cNvSpPr txBox="1"/>
          <p:nvPr/>
        </p:nvSpPr>
        <p:spPr>
          <a:xfrm>
            <a:off x="479436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332" name="Rectangle 331"/>
          <p:cNvSpPr/>
          <p:nvPr/>
        </p:nvSpPr>
        <p:spPr>
          <a:xfrm>
            <a:off x="523377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3" name="TextBox 332"/>
          <p:cNvSpPr txBox="1"/>
          <p:nvPr/>
        </p:nvSpPr>
        <p:spPr>
          <a:xfrm>
            <a:off x="523377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334" name="Rectangle 333"/>
          <p:cNvSpPr/>
          <p:nvPr/>
        </p:nvSpPr>
        <p:spPr>
          <a:xfrm>
            <a:off x="567318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5" name="TextBox 334"/>
          <p:cNvSpPr txBox="1"/>
          <p:nvPr/>
        </p:nvSpPr>
        <p:spPr>
          <a:xfrm>
            <a:off x="567318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15</a:t>
            </a:r>
          </a:p>
        </p:txBody>
      </p:sp>
      <p:sp>
        <p:nvSpPr>
          <p:cNvPr id="336" name="Rectangle 335"/>
          <p:cNvSpPr/>
          <p:nvPr/>
        </p:nvSpPr>
        <p:spPr>
          <a:xfrm>
            <a:off x="611259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7" name="TextBox 336"/>
          <p:cNvSpPr txBox="1"/>
          <p:nvPr/>
        </p:nvSpPr>
        <p:spPr>
          <a:xfrm>
            <a:off x="611259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338" name="Rectangle 337"/>
          <p:cNvSpPr/>
          <p:nvPr/>
        </p:nvSpPr>
        <p:spPr>
          <a:xfrm>
            <a:off x="655200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9" name="TextBox 338"/>
          <p:cNvSpPr txBox="1"/>
          <p:nvPr/>
        </p:nvSpPr>
        <p:spPr>
          <a:xfrm>
            <a:off x="655200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340" name="Rectangle 339"/>
          <p:cNvSpPr/>
          <p:nvPr/>
        </p:nvSpPr>
        <p:spPr>
          <a:xfrm>
            <a:off x="699141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1" name="TextBox 340"/>
          <p:cNvSpPr txBox="1"/>
          <p:nvPr/>
        </p:nvSpPr>
        <p:spPr>
          <a:xfrm>
            <a:off x="699141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342" name="Rectangle 341"/>
          <p:cNvSpPr/>
          <p:nvPr/>
        </p:nvSpPr>
        <p:spPr>
          <a:xfrm>
            <a:off x="743082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3" name="TextBox 342"/>
          <p:cNvSpPr txBox="1"/>
          <p:nvPr/>
        </p:nvSpPr>
        <p:spPr>
          <a:xfrm>
            <a:off x="743082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344" name="Rectangle 343"/>
          <p:cNvSpPr/>
          <p:nvPr/>
        </p:nvSpPr>
        <p:spPr>
          <a:xfrm>
            <a:off x="787023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5" name="TextBox 344"/>
          <p:cNvSpPr txBox="1"/>
          <p:nvPr/>
        </p:nvSpPr>
        <p:spPr>
          <a:xfrm>
            <a:off x="787023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346" name="Rectangle 345"/>
          <p:cNvSpPr/>
          <p:nvPr/>
        </p:nvSpPr>
        <p:spPr>
          <a:xfrm>
            <a:off x="830964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7" name="TextBox 346"/>
          <p:cNvSpPr txBox="1"/>
          <p:nvPr/>
        </p:nvSpPr>
        <p:spPr>
          <a:xfrm>
            <a:off x="830964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8</a:t>
            </a:r>
          </a:p>
        </p:txBody>
      </p:sp>
      <p:sp>
        <p:nvSpPr>
          <p:cNvPr id="348" name="Rectangle 347"/>
          <p:cNvSpPr/>
          <p:nvPr/>
        </p:nvSpPr>
        <p:spPr>
          <a:xfrm>
            <a:off x="874905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9" name="TextBox 348"/>
          <p:cNvSpPr txBox="1"/>
          <p:nvPr/>
        </p:nvSpPr>
        <p:spPr>
          <a:xfrm>
            <a:off x="874905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350" name="Rectangle 349"/>
          <p:cNvSpPr/>
          <p:nvPr/>
        </p:nvSpPr>
        <p:spPr>
          <a:xfrm>
            <a:off x="918846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1" name="TextBox 350"/>
          <p:cNvSpPr txBox="1"/>
          <p:nvPr/>
        </p:nvSpPr>
        <p:spPr>
          <a:xfrm>
            <a:off x="918846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352" name="Rectangle 351"/>
          <p:cNvSpPr/>
          <p:nvPr/>
        </p:nvSpPr>
        <p:spPr>
          <a:xfrm>
            <a:off x="962787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3" name="TextBox 352"/>
          <p:cNvSpPr txBox="1"/>
          <p:nvPr/>
        </p:nvSpPr>
        <p:spPr>
          <a:xfrm>
            <a:off x="962787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354" name="Rectangle 353"/>
          <p:cNvSpPr/>
          <p:nvPr/>
        </p:nvSpPr>
        <p:spPr>
          <a:xfrm>
            <a:off x="1006728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5" name="TextBox 354"/>
          <p:cNvSpPr txBox="1"/>
          <p:nvPr/>
        </p:nvSpPr>
        <p:spPr>
          <a:xfrm>
            <a:off x="1006728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356" name="Rectangle 355"/>
          <p:cNvSpPr/>
          <p:nvPr/>
        </p:nvSpPr>
        <p:spPr>
          <a:xfrm>
            <a:off x="1050669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7" name="TextBox 356"/>
          <p:cNvSpPr txBox="1"/>
          <p:nvPr/>
        </p:nvSpPr>
        <p:spPr>
          <a:xfrm>
            <a:off x="1050669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358" name="Rectangle 357"/>
          <p:cNvSpPr/>
          <p:nvPr/>
        </p:nvSpPr>
        <p:spPr>
          <a:xfrm>
            <a:off x="1094610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9" name="TextBox 358"/>
          <p:cNvSpPr txBox="1"/>
          <p:nvPr/>
        </p:nvSpPr>
        <p:spPr>
          <a:xfrm>
            <a:off x="1094610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360" name="Rectangle 359"/>
          <p:cNvSpPr/>
          <p:nvPr/>
        </p:nvSpPr>
        <p:spPr>
          <a:xfrm>
            <a:off x="11385510" y="272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1" name="TextBox 360"/>
          <p:cNvSpPr txBox="1"/>
          <p:nvPr/>
        </p:nvSpPr>
        <p:spPr>
          <a:xfrm>
            <a:off x="11385510" y="272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362" name="Rectangle 361"/>
          <p:cNvSpPr/>
          <p:nvPr/>
        </p:nvSpPr>
        <p:spPr>
          <a:xfrm>
            <a:off x="415080" y="29987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3" name="TextBox 362"/>
          <p:cNvSpPr txBox="1"/>
          <p:nvPr/>
        </p:nvSpPr>
        <p:spPr>
          <a:xfrm>
            <a:off x="415080" y="29987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WED 20/05</a:t>
            </a:r>
          </a:p>
        </p:txBody>
      </p:sp>
      <p:sp>
        <p:nvSpPr>
          <p:cNvPr id="364" name="Rectangle 363"/>
          <p:cNvSpPr/>
          <p:nvPr/>
        </p:nvSpPr>
        <p:spPr>
          <a:xfrm>
            <a:off x="127908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5" name="TextBox 364"/>
          <p:cNvSpPr txBox="1"/>
          <p:nvPr/>
        </p:nvSpPr>
        <p:spPr>
          <a:xfrm>
            <a:off x="127908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13</a:t>
            </a:r>
          </a:p>
        </p:txBody>
      </p:sp>
      <p:sp>
        <p:nvSpPr>
          <p:cNvPr id="366" name="Rectangle 365"/>
          <p:cNvSpPr/>
          <p:nvPr/>
        </p:nvSpPr>
        <p:spPr>
          <a:xfrm>
            <a:off x="171849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7" name="TextBox 366"/>
          <p:cNvSpPr txBox="1"/>
          <p:nvPr/>
        </p:nvSpPr>
        <p:spPr>
          <a:xfrm>
            <a:off x="171849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368" name="Rectangle 367"/>
          <p:cNvSpPr/>
          <p:nvPr/>
        </p:nvSpPr>
        <p:spPr>
          <a:xfrm>
            <a:off x="215790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9" name="TextBox 368"/>
          <p:cNvSpPr txBox="1"/>
          <p:nvPr/>
        </p:nvSpPr>
        <p:spPr>
          <a:xfrm>
            <a:off x="215790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370" name="Rectangle 369"/>
          <p:cNvSpPr/>
          <p:nvPr/>
        </p:nvSpPr>
        <p:spPr>
          <a:xfrm>
            <a:off x="259731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1" name="TextBox 370"/>
          <p:cNvSpPr txBox="1"/>
          <p:nvPr/>
        </p:nvSpPr>
        <p:spPr>
          <a:xfrm>
            <a:off x="259731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11</a:t>
            </a:r>
          </a:p>
        </p:txBody>
      </p:sp>
      <p:sp>
        <p:nvSpPr>
          <p:cNvPr id="372" name="Rectangle 371"/>
          <p:cNvSpPr/>
          <p:nvPr/>
        </p:nvSpPr>
        <p:spPr>
          <a:xfrm>
            <a:off x="303672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3" name="TextBox 372"/>
          <p:cNvSpPr txBox="1"/>
          <p:nvPr/>
        </p:nvSpPr>
        <p:spPr>
          <a:xfrm>
            <a:off x="303672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374" name="Rectangle 373"/>
          <p:cNvSpPr/>
          <p:nvPr/>
        </p:nvSpPr>
        <p:spPr>
          <a:xfrm>
            <a:off x="347613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5" name="TextBox 374"/>
          <p:cNvSpPr txBox="1"/>
          <p:nvPr/>
        </p:nvSpPr>
        <p:spPr>
          <a:xfrm>
            <a:off x="347613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376" name="Rectangle 375"/>
          <p:cNvSpPr/>
          <p:nvPr/>
        </p:nvSpPr>
        <p:spPr>
          <a:xfrm>
            <a:off x="391554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7" name="TextBox 376"/>
          <p:cNvSpPr txBox="1"/>
          <p:nvPr/>
        </p:nvSpPr>
        <p:spPr>
          <a:xfrm>
            <a:off x="391554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2</a:t>
            </a:r>
          </a:p>
        </p:txBody>
      </p:sp>
      <p:sp>
        <p:nvSpPr>
          <p:cNvPr id="378" name="Rectangle 377"/>
          <p:cNvSpPr/>
          <p:nvPr/>
        </p:nvSpPr>
        <p:spPr>
          <a:xfrm>
            <a:off x="435495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9" name="TextBox 378"/>
          <p:cNvSpPr txBox="1"/>
          <p:nvPr/>
        </p:nvSpPr>
        <p:spPr>
          <a:xfrm>
            <a:off x="435495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380" name="Rectangle 379"/>
          <p:cNvSpPr/>
          <p:nvPr/>
        </p:nvSpPr>
        <p:spPr>
          <a:xfrm>
            <a:off x="479436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1" name="TextBox 380"/>
          <p:cNvSpPr txBox="1"/>
          <p:nvPr/>
        </p:nvSpPr>
        <p:spPr>
          <a:xfrm>
            <a:off x="479436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9</a:t>
            </a:r>
          </a:p>
        </p:txBody>
      </p:sp>
      <p:sp>
        <p:nvSpPr>
          <p:cNvPr id="382" name="Rectangle 381"/>
          <p:cNvSpPr/>
          <p:nvPr/>
        </p:nvSpPr>
        <p:spPr>
          <a:xfrm>
            <a:off x="523377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3" name="TextBox 382"/>
          <p:cNvSpPr txBox="1"/>
          <p:nvPr/>
        </p:nvSpPr>
        <p:spPr>
          <a:xfrm>
            <a:off x="523377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10</a:t>
            </a:r>
          </a:p>
        </p:txBody>
      </p:sp>
      <p:sp>
        <p:nvSpPr>
          <p:cNvPr id="384" name="Rectangle 383"/>
          <p:cNvSpPr/>
          <p:nvPr/>
        </p:nvSpPr>
        <p:spPr>
          <a:xfrm>
            <a:off x="567318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5" name="TextBox 384"/>
          <p:cNvSpPr txBox="1"/>
          <p:nvPr/>
        </p:nvSpPr>
        <p:spPr>
          <a:xfrm>
            <a:off x="567318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13</a:t>
            </a:r>
          </a:p>
        </p:txBody>
      </p:sp>
      <p:sp>
        <p:nvSpPr>
          <p:cNvPr id="386" name="Rectangle 385"/>
          <p:cNvSpPr/>
          <p:nvPr/>
        </p:nvSpPr>
        <p:spPr>
          <a:xfrm>
            <a:off x="611259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7" name="TextBox 386"/>
          <p:cNvSpPr txBox="1"/>
          <p:nvPr/>
        </p:nvSpPr>
        <p:spPr>
          <a:xfrm>
            <a:off x="611259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388" name="Rectangle 387"/>
          <p:cNvSpPr/>
          <p:nvPr/>
        </p:nvSpPr>
        <p:spPr>
          <a:xfrm>
            <a:off x="655200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9" name="TextBox 388"/>
          <p:cNvSpPr txBox="1"/>
          <p:nvPr/>
        </p:nvSpPr>
        <p:spPr>
          <a:xfrm>
            <a:off x="655200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390" name="Rectangle 389"/>
          <p:cNvSpPr/>
          <p:nvPr/>
        </p:nvSpPr>
        <p:spPr>
          <a:xfrm>
            <a:off x="699141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1" name="TextBox 390"/>
          <p:cNvSpPr txBox="1"/>
          <p:nvPr/>
        </p:nvSpPr>
        <p:spPr>
          <a:xfrm>
            <a:off x="699141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</a:t>
            </a:r>
          </a:p>
        </p:txBody>
      </p:sp>
      <p:sp>
        <p:nvSpPr>
          <p:cNvPr id="392" name="Rectangle 391"/>
          <p:cNvSpPr/>
          <p:nvPr/>
        </p:nvSpPr>
        <p:spPr>
          <a:xfrm>
            <a:off x="743082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3" name="TextBox 392"/>
          <p:cNvSpPr txBox="1"/>
          <p:nvPr/>
        </p:nvSpPr>
        <p:spPr>
          <a:xfrm>
            <a:off x="743082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3</a:t>
            </a:r>
          </a:p>
        </p:txBody>
      </p:sp>
      <p:sp>
        <p:nvSpPr>
          <p:cNvPr id="394" name="Rectangle 393"/>
          <p:cNvSpPr/>
          <p:nvPr/>
        </p:nvSpPr>
        <p:spPr>
          <a:xfrm>
            <a:off x="787023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5" name="TextBox 394"/>
          <p:cNvSpPr txBox="1"/>
          <p:nvPr/>
        </p:nvSpPr>
        <p:spPr>
          <a:xfrm>
            <a:off x="787023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7</a:t>
            </a:r>
          </a:p>
        </p:txBody>
      </p:sp>
      <p:sp>
        <p:nvSpPr>
          <p:cNvPr id="396" name="Rectangle 395"/>
          <p:cNvSpPr/>
          <p:nvPr/>
        </p:nvSpPr>
        <p:spPr>
          <a:xfrm>
            <a:off x="830964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7" name="TextBox 396"/>
          <p:cNvSpPr txBox="1"/>
          <p:nvPr/>
        </p:nvSpPr>
        <p:spPr>
          <a:xfrm>
            <a:off x="830964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398" name="Rectangle 397"/>
          <p:cNvSpPr/>
          <p:nvPr/>
        </p:nvSpPr>
        <p:spPr>
          <a:xfrm>
            <a:off x="874905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9" name="TextBox 398"/>
          <p:cNvSpPr txBox="1"/>
          <p:nvPr/>
        </p:nvSpPr>
        <p:spPr>
          <a:xfrm>
            <a:off x="874905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</a:t>
            </a:r>
          </a:p>
        </p:txBody>
      </p:sp>
      <p:sp>
        <p:nvSpPr>
          <p:cNvPr id="400" name="Rectangle 399"/>
          <p:cNvSpPr/>
          <p:nvPr/>
        </p:nvSpPr>
        <p:spPr>
          <a:xfrm>
            <a:off x="918846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1" name="TextBox 400"/>
          <p:cNvSpPr txBox="1"/>
          <p:nvPr/>
        </p:nvSpPr>
        <p:spPr>
          <a:xfrm>
            <a:off x="918846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1</a:t>
            </a:r>
          </a:p>
        </p:txBody>
      </p:sp>
      <p:sp>
        <p:nvSpPr>
          <p:cNvPr id="402" name="Rectangle 401"/>
          <p:cNvSpPr/>
          <p:nvPr/>
        </p:nvSpPr>
        <p:spPr>
          <a:xfrm>
            <a:off x="962787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3" name="TextBox 402"/>
          <p:cNvSpPr txBox="1"/>
          <p:nvPr/>
        </p:nvSpPr>
        <p:spPr>
          <a:xfrm>
            <a:off x="962787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404" name="Rectangle 403"/>
          <p:cNvSpPr/>
          <p:nvPr/>
        </p:nvSpPr>
        <p:spPr>
          <a:xfrm>
            <a:off x="1006728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5" name="Rectangle 404"/>
          <p:cNvSpPr/>
          <p:nvPr/>
        </p:nvSpPr>
        <p:spPr>
          <a:xfrm>
            <a:off x="1050669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6" name="TextBox 405"/>
          <p:cNvSpPr txBox="1"/>
          <p:nvPr/>
        </p:nvSpPr>
        <p:spPr>
          <a:xfrm>
            <a:off x="1050669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4</a:t>
            </a:r>
          </a:p>
        </p:txBody>
      </p:sp>
      <p:sp>
        <p:nvSpPr>
          <p:cNvPr id="407" name="Rectangle 406"/>
          <p:cNvSpPr/>
          <p:nvPr/>
        </p:nvSpPr>
        <p:spPr>
          <a:xfrm>
            <a:off x="1094610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8" name="TextBox 407"/>
          <p:cNvSpPr txBox="1"/>
          <p:nvPr/>
        </p:nvSpPr>
        <p:spPr>
          <a:xfrm>
            <a:off x="1094610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5</a:t>
            </a:r>
          </a:p>
        </p:txBody>
      </p:sp>
      <p:sp>
        <p:nvSpPr>
          <p:cNvPr id="409" name="Rectangle 408"/>
          <p:cNvSpPr/>
          <p:nvPr/>
        </p:nvSpPr>
        <p:spPr>
          <a:xfrm>
            <a:off x="11385510" y="29987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0" name="TextBox 409"/>
          <p:cNvSpPr txBox="1"/>
          <p:nvPr/>
        </p:nvSpPr>
        <p:spPr>
          <a:xfrm>
            <a:off x="11385510" y="29987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0" i="0">
                <a:solidFill>
                  <a:srgbClr val="1A2A40"/>
                </a:solidFill>
                <a:latin typeface="Calibri"/>
              </a:rPr>
              <a:t>6</a:t>
            </a:r>
          </a:p>
        </p:txBody>
      </p:sp>
      <p:sp>
        <p:nvSpPr>
          <p:cNvPr id="411" name="Rectangle 410"/>
          <p:cNvSpPr/>
          <p:nvPr/>
        </p:nvSpPr>
        <p:spPr>
          <a:xfrm>
            <a:off x="3216600" y="3322798"/>
            <a:ext cx="125999" cy="125999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2" name="TextBox 411"/>
          <p:cNvSpPr txBox="1"/>
          <p:nvPr/>
        </p:nvSpPr>
        <p:spPr>
          <a:xfrm>
            <a:off x="3378600" y="33227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&lt; 90% cap</a:t>
            </a:r>
          </a:p>
        </p:txBody>
      </p:sp>
      <p:sp>
        <p:nvSpPr>
          <p:cNvPr id="413" name="Rectangle 412"/>
          <p:cNvSpPr/>
          <p:nvPr/>
        </p:nvSpPr>
        <p:spPr>
          <a:xfrm>
            <a:off x="4584600" y="3322798"/>
            <a:ext cx="125999" cy="125999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4" name="TextBox 413"/>
          <p:cNvSpPr txBox="1"/>
          <p:nvPr/>
        </p:nvSpPr>
        <p:spPr>
          <a:xfrm>
            <a:off x="4746600" y="33227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≥ 90% cap</a:t>
            </a:r>
          </a:p>
        </p:txBody>
      </p:sp>
      <p:sp>
        <p:nvSpPr>
          <p:cNvPr id="415" name="TextBox 414"/>
          <p:cNvSpPr txBox="1"/>
          <p:nvPr/>
        </p:nvSpPr>
        <p:spPr>
          <a:xfrm>
            <a:off x="415080" y="3675598"/>
            <a:ext cx="11409840" cy="12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50" b="1" i="0">
                <a:solidFill>
                  <a:srgbClr val="002060"/>
                </a:solidFill>
                <a:latin typeface="Calibri"/>
              </a:rPr>
              <a:t>POUSO / DECOLAGEM  (Axx/Dxx — limite 90% de cap/2)</a:t>
            </a:r>
          </a:p>
        </p:txBody>
      </p:sp>
      <p:sp>
        <p:nvSpPr>
          <p:cNvPr id="416" name="Rectangle 415"/>
          <p:cNvSpPr/>
          <p:nvPr/>
        </p:nvSpPr>
        <p:spPr>
          <a:xfrm>
            <a:off x="415080" y="3812398"/>
            <a:ext cx="86400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7" name="TextBox 416"/>
          <p:cNvSpPr txBox="1"/>
          <p:nvPr/>
        </p:nvSpPr>
        <p:spPr>
          <a:xfrm>
            <a:off x="415080" y="3812398"/>
            <a:ext cx="86400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600" b="1" i="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418" name="Rectangle 417"/>
          <p:cNvSpPr/>
          <p:nvPr/>
        </p:nvSpPr>
        <p:spPr>
          <a:xfrm>
            <a:off x="127908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9" name="TextBox 418"/>
          <p:cNvSpPr txBox="1"/>
          <p:nvPr/>
        </p:nvSpPr>
        <p:spPr>
          <a:xfrm>
            <a:off x="127908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00</a:t>
            </a:r>
          </a:p>
        </p:txBody>
      </p:sp>
      <p:sp>
        <p:nvSpPr>
          <p:cNvPr id="420" name="Rectangle 419"/>
          <p:cNvSpPr/>
          <p:nvPr/>
        </p:nvSpPr>
        <p:spPr>
          <a:xfrm>
            <a:off x="171849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1" name="TextBox 420"/>
          <p:cNvSpPr txBox="1"/>
          <p:nvPr/>
        </p:nvSpPr>
        <p:spPr>
          <a:xfrm>
            <a:off x="171849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01</a:t>
            </a:r>
          </a:p>
        </p:txBody>
      </p:sp>
      <p:sp>
        <p:nvSpPr>
          <p:cNvPr id="422" name="Rectangle 421"/>
          <p:cNvSpPr/>
          <p:nvPr/>
        </p:nvSpPr>
        <p:spPr>
          <a:xfrm>
            <a:off x="215790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3" name="TextBox 422"/>
          <p:cNvSpPr txBox="1"/>
          <p:nvPr/>
        </p:nvSpPr>
        <p:spPr>
          <a:xfrm>
            <a:off x="215790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02</a:t>
            </a:r>
          </a:p>
        </p:txBody>
      </p:sp>
      <p:sp>
        <p:nvSpPr>
          <p:cNvPr id="424" name="Rectangle 423"/>
          <p:cNvSpPr/>
          <p:nvPr/>
        </p:nvSpPr>
        <p:spPr>
          <a:xfrm>
            <a:off x="259731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5" name="TextBox 424"/>
          <p:cNvSpPr txBox="1"/>
          <p:nvPr/>
        </p:nvSpPr>
        <p:spPr>
          <a:xfrm>
            <a:off x="259731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03</a:t>
            </a:r>
          </a:p>
        </p:txBody>
      </p:sp>
      <p:sp>
        <p:nvSpPr>
          <p:cNvPr id="426" name="Rectangle 425"/>
          <p:cNvSpPr/>
          <p:nvPr/>
        </p:nvSpPr>
        <p:spPr>
          <a:xfrm>
            <a:off x="303672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7" name="TextBox 426"/>
          <p:cNvSpPr txBox="1"/>
          <p:nvPr/>
        </p:nvSpPr>
        <p:spPr>
          <a:xfrm>
            <a:off x="303672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04</a:t>
            </a:r>
          </a:p>
        </p:txBody>
      </p:sp>
      <p:sp>
        <p:nvSpPr>
          <p:cNvPr id="428" name="Rectangle 427"/>
          <p:cNvSpPr/>
          <p:nvPr/>
        </p:nvSpPr>
        <p:spPr>
          <a:xfrm>
            <a:off x="347613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9" name="TextBox 428"/>
          <p:cNvSpPr txBox="1"/>
          <p:nvPr/>
        </p:nvSpPr>
        <p:spPr>
          <a:xfrm>
            <a:off x="347613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05</a:t>
            </a:r>
          </a:p>
        </p:txBody>
      </p:sp>
      <p:sp>
        <p:nvSpPr>
          <p:cNvPr id="430" name="Rectangle 429"/>
          <p:cNvSpPr/>
          <p:nvPr/>
        </p:nvSpPr>
        <p:spPr>
          <a:xfrm>
            <a:off x="391554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1" name="TextBox 430"/>
          <p:cNvSpPr txBox="1"/>
          <p:nvPr/>
        </p:nvSpPr>
        <p:spPr>
          <a:xfrm>
            <a:off x="391554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06</a:t>
            </a:r>
          </a:p>
        </p:txBody>
      </p:sp>
      <p:sp>
        <p:nvSpPr>
          <p:cNvPr id="432" name="Rectangle 431"/>
          <p:cNvSpPr/>
          <p:nvPr/>
        </p:nvSpPr>
        <p:spPr>
          <a:xfrm>
            <a:off x="435495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3" name="TextBox 432"/>
          <p:cNvSpPr txBox="1"/>
          <p:nvPr/>
        </p:nvSpPr>
        <p:spPr>
          <a:xfrm>
            <a:off x="435495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07</a:t>
            </a:r>
          </a:p>
        </p:txBody>
      </p:sp>
      <p:sp>
        <p:nvSpPr>
          <p:cNvPr id="434" name="Rectangle 433"/>
          <p:cNvSpPr/>
          <p:nvPr/>
        </p:nvSpPr>
        <p:spPr>
          <a:xfrm>
            <a:off x="479436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5" name="TextBox 434"/>
          <p:cNvSpPr txBox="1"/>
          <p:nvPr/>
        </p:nvSpPr>
        <p:spPr>
          <a:xfrm>
            <a:off x="479436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08</a:t>
            </a:r>
          </a:p>
        </p:txBody>
      </p:sp>
      <p:sp>
        <p:nvSpPr>
          <p:cNvPr id="436" name="Rectangle 435"/>
          <p:cNvSpPr/>
          <p:nvPr/>
        </p:nvSpPr>
        <p:spPr>
          <a:xfrm>
            <a:off x="523377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7" name="TextBox 436"/>
          <p:cNvSpPr txBox="1"/>
          <p:nvPr/>
        </p:nvSpPr>
        <p:spPr>
          <a:xfrm>
            <a:off x="523377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09</a:t>
            </a:r>
          </a:p>
        </p:txBody>
      </p:sp>
      <p:sp>
        <p:nvSpPr>
          <p:cNvPr id="438" name="Rectangle 437"/>
          <p:cNvSpPr/>
          <p:nvPr/>
        </p:nvSpPr>
        <p:spPr>
          <a:xfrm>
            <a:off x="567318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9" name="TextBox 438"/>
          <p:cNvSpPr txBox="1"/>
          <p:nvPr/>
        </p:nvSpPr>
        <p:spPr>
          <a:xfrm>
            <a:off x="567318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10</a:t>
            </a:r>
          </a:p>
        </p:txBody>
      </p:sp>
      <p:sp>
        <p:nvSpPr>
          <p:cNvPr id="440" name="Rectangle 439"/>
          <p:cNvSpPr/>
          <p:nvPr/>
        </p:nvSpPr>
        <p:spPr>
          <a:xfrm>
            <a:off x="611259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1" name="TextBox 440"/>
          <p:cNvSpPr txBox="1"/>
          <p:nvPr/>
        </p:nvSpPr>
        <p:spPr>
          <a:xfrm>
            <a:off x="611259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11</a:t>
            </a:r>
          </a:p>
        </p:txBody>
      </p:sp>
      <p:sp>
        <p:nvSpPr>
          <p:cNvPr id="442" name="Rectangle 441"/>
          <p:cNvSpPr/>
          <p:nvPr/>
        </p:nvSpPr>
        <p:spPr>
          <a:xfrm>
            <a:off x="655200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3" name="TextBox 442"/>
          <p:cNvSpPr txBox="1"/>
          <p:nvPr/>
        </p:nvSpPr>
        <p:spPr>
          <a:xfrm>
            <a:off x="655200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12</a:t>
            </a:r>
          </a:p>
        </p:txBody>
      </p:sp>
      <p:sp>
        <p:nvSpPr>
          <p:cNvPr id="444" name="Rectangle 443"/>
          <p:cNvSpPr/>
          <p:nvPr/>
        </p:nvSpPr>
        <p:spPr>
          <a:xfrm>
            <a:off x="699141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5" name="TextBox 444"/>
          <p:cNvSpPr txBox="1"/>
          <p:nvPr/>
        </p:nvSpPr>
        <p:spPr>
          <a:xfrm>
            <a:off x="699141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13</a:t>
            </a:r>
          </a:p>
        </p:txBody>
      </p:sp>
      <p:sp>
        <p:nvSpPr>
          <p:cNvPr id="446" name="Rectangle 445"/>
          <p:cNvSpPr/>
          <p:nvPr/>
        </p:nvSpPr>
        <p:spPr>
          <a:xfrm>
            <a:off x="743082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7" name="TextBox 446"/>
          <p:cNvSpPr txBox="1"/>
          <p:nvPr/>
        </p:nvSpPr>
        <p:spPr>
          <a:xfrm>
            <a:off x="743082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14</a:t>
            </a:r>
          </a:p>
        </p:txBody>
      </p:sp>
      <p:sp>
        <p:nvSpPr>
          <p:cNvPr id="448" name="Rectangle 447"/>
          <p:cNvSpPr/>
          <p:nvPr/>
        </p:nvSpPr>
        <p:spPr>
          <a:xfrm>
            <a:off x="787023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9" name="TextBox 448"/>
          <p:cNvSpPr txBox="1"/>
          <p:nvPr/>
        </p:nvSpPr>
        <p:spPr>
          <a:xfrm>
            <a:off x="787023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15</a:t>
            </a:r>
          </a:p>
        </p:txBody>
      </p:sp>
      <p:sp>
        <p:nvSpPr>
          <p:cNvPr id="450" name="Rectangle 449"/>
          <p:cNvSpPr/>
          <p:nvPr/>
        </p:nvSpPr>
        <p:spPr>
          <a:xfrm>
            <a:off x="830964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1" name="TextBox 450"/>
          <p:cNvSpPr txBox="1"/>
          <p:nvPr/>
        </p:nvSpPr>
        <p:spPr>
          <a:xfrm>
            <a:off x="830964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16</a:t>
            </a:r>
          </a:p>
        </p:txBody>
      </p:sp>
      <p:sp>
        <p:nvSpPr>
          <p:cNvPr id="452" name="Rectangle 451"/>
          <p:cNvSpPr/>
          <p:nvPr/>
        </p:nvSpPr>
        <p:spPr>
          <a:xfrm>
            <a:off x="874905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3" name="TextBox 452"/>
          <p:cNvSpPr txBox="1"/>
          <p:nvPr/>
        </p:nvSpPr>
        <p:spPr>
          <a:xfrm>
            <a:off x="874905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17</a:t>
            </a:r>
          </a:p>
        </p:txBody>
      </p:sp>
      <p:sp>
        <p:nvSpPr>
          <p:cNvPr id="454" name="Rectangle 453"/>
          <p:cNvSpPr/>
          <p:nvPr/>
        </p:nvSpPr>
        <p:spPr>
          <a:xfrm>
            <a:off x="918846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5" name="TextBox 454"/>
          <p:cNvSpPr txBox="1"/>
          <p:nvPr/>
        </p:nvSpPr>
        <p:spPr>
          <a:xfrm>
            <a:off x="918846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18</a:t>
            </a:r>
          </a:p>
        </p:txBody>
      </p:sp>
      <p:sp>
        <p:nvSpPr>
          <p:cNvPr id="456" name="Rectangle 455"/>
          <p:cNvSpPr/>
          <p:nvPr/>
        </p:nvSpPr>
        <p:spPr>
          <a:xfrm>
            <a:off x="962787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7" name="TextBox 456"/>
          <p:cNvSpPr txBox="1"/>
          <p:nvPr/>
        </p:nvSpPr>
        <p:spPr>
          <a:xfrm>
            <a:off x="962787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19</a:t>
            </a:r>
          </a:p>
        </p:txBody>
      </p:sp>
      <p:sp>
        <p:nvSpPr>
          <p:cNvPr id="458" name="Rectangle 457"/>
          <p:cNvSpPr/>
          <p:nvPr/>
        </p:nvSpPr>
        <p:spPr>
          <a:xfrm>
            <a:off x="1006728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9" name="TextBox 458"/>
          <p:cNvSpPr txBox="1"/>
          <p:nvPr/>
        </p:nvSpPr>
        <p:spPr>
          <a:xfrm>
            <a:off x="1006728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20</a:t>
            </a:r>
          </a:p>
        </p:txBody>
      </p:sp>
      <p:sp>
        <p:nvSpPr>
          <p:cNvPr id="460" name="Rectangle 459"/>
          <p:cNvSpPr/>
          <p:nvPr/>
        </p:nvSpPr>
        <p:spPr>
          <a:xfrm>
            <a:off x="1050669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1" name="TextBox 460"/>
          <p:cNvSpPr txBox="1"/>
          <p:nvPr/>
        </p:nvSpPr>
        <p:spPr>
          <a:xfrm>
            <a:off x="1050669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21</a:t>
            </a:r>
          </a:p>
        </p:txBody>
      </p:sp>
      <p:sp>
        <p:nvSpPr>
          <p:cNvPr id="462" name="Rectangle 461"/>
          <p:cNvSpPr/>
          <p:nvPr/>
        </p:nvSpPr>
        <p:spPr>
          <a:xfrm>
            <a:off x="1094610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3" name="TextBox 462"/>
          <p:cNvSpPr txBox="1"/>
          <p:nvPr/>
        </p:nvSpPr>
        <p:spPr>
          <a:xfrm>
            <a:off x="1094610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22</a:t>
            </a:r>
          </a:p>
        </p:txBody>
      </p:sp>
      <p:sp>
        <p:nvSpPr>
          <p:cNvPr id="464" name="Rectangle 463"/>
          <p:cNvSpPr/>
          <p:nvPr/>
        </p:nvSpPr>
        <p:spPr>
          <a:xfrm>
            <a:off x="11385510" y="3812398"/>
            <a:ext cx="432210" cy="19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5" name="TextBox 464"/>
          <p:cNvSpPr txBox="1"/>
          <p:nvPr/>
        </p:nvSpPr>
        <p:spPr>
          <a:xfrm>
            <a:off x="11385510" y="3812398"/>
            <a:ext cx="439410" cy="1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23</a:t>
            </a:r>
          </a:p>
        </p:txBody>
      </p:sp>
      <p:sp>
        <p:nvSpPr>
          <p:cNvPr id="466" name="Rectangle 465"/>
          <p:cNvSpPr/>
          <p:nvPr/>
        </p:nvSpPr>
        <p:spPr>
          <a:xfrm>
            <a:off x="415080" y="401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7" name="TextBox 466"/>
          <p:cNvSpPr txBox="1"/>
          <p:nvPr/>
        </p:nvSpPr>
        <p:spPr>
          <a:xfrm>
            <a:off x="415080" y="401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THU 14/05</a:t>
            </a:r>
          </a:p>
        </p:txBody>
      </p:sp>
      <p:sp>
        <p:nvSpPr>
          <p:cNvPr id="468" name="Rectangle 467"/>
          <p:cNvSpPr/>
          <p:nvPr/>
        </p:nvSpPr>
        <p:spPr>
          <a:xfrm>
            <a:off x="127908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9" name="TextBox 468"/>
          <p:cNvSpPr txBox="1"/>
          <p:nvPr/>
        </p:nvSpPr>
        <p:spPr>
          <a:xfrm>
            <a:off x="127908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A6/D5</a:t>
            </a:r>
          </a:p>
        </p:txBody>
      </p:sp>
      <p:sp>
        <p:nvSpPr>
          <p:cNvPr id="470" name="Rectangle 469"/>
          <p:cNvSpPr/>
          <p:nvPr/>
        </p:nvSpPr>
        <p:spPr>
          <a:xfrm>
            <a:off x="171849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1" name="TextBox 470"/>
          <p:cNvSpPr txBox="1"/>
          <p:nvPr/>
        </p:nvSpPr>
        <p:spPr>
          <a:xfrm>
            <a:off x="171849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472" name="Rectangle 471"/>
          <p:cNvSpPr/>
          <p:nvPr/>
        </p:nvSpPr>
        <p:spPr>
          <a:xfrm>
            <a:off x="215790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3" name="TextBox 472"/>
          <p:cNvSpPr txBox="1"/>
          <p:nvPr/>
        </p:nvSpPr>
        <p:spPr>
          <a:xfrm>
            <a:off x="215790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474" name="Rectangle 473"/>
          <p:cNvSpPr/>
          <p:nvPr/>
        </p:nvSpPr>
        <p:spPr>
          <a:xfrm>
            <a:off x="259731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5" name="TextBox 474"/>
          <p:cNvSpPr txBox="1"/>
          <p:nvPr/>
        </p:nvSpPr>
        <p:spPr>
          <a:xfrm>
            <a:off x="259731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476" name="Rectangle 475"/>
          <p:cNvSpPr/>
          <p:nvPr/>
        </p:nvSpPr>
        <p:spPr>
          <a:xfrm>
            <a:off x="303672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7" name="TextBox 476"/>
          <p:cNvSpPr txBox="1"/>
          <p:nvPr/>
        </p:nvSpPr>
        <p:spPr>
          <a:xfrm>
            <a:off x="303672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478" name="Rectangle 477"/>
          <p:cNvSpPr/>
          <p:nvPr/>
        </p:nvSpPr>
        <p:spPr>
          <a:xfrm>
            <a:off x="347613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9" name="TextBox 478"/>
          <p:cNvSpPr txBox="1"/>
          <p:nvPr/>
        </p:nvSpPr>
        <p:spPr>
          <a:xfrm>
            <a:off x="347613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480" name="Rectangle 479"/>
          <p:cNvSpPr/>
          <p:nvPr/>
        </p:nvSpPr>
        <p:spPr>
          <a:xfrm>
            <a:off x="391554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1" name="TextBox 480"/>
          <p:cNvSpPr txBox="1"/>
          <p:nvPr/>
        </p:nvSpPr>
        <p:spPr>
          <a:xfrm>
            <a:off x="391554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482" name="Rectangle 481"/>
          <p:cNvSpPr/>
          <p:nvPr/>
        </p:nvSpPr>
        <p:spPr>
          <a:xfrm>
            <a:off x="435495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3" name="TextBox 482"/>
          <p:cNvSpPr txBox="1"/>
          <p:nvPr/>
        </p:nvSpPr>
        <p:spPr>
          <a:xfrm>
            <a:off x="435495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484" name="Rectangle 483"/>
          <p:cNvSpPr/>
          <p:nvPr/>
        </p:nvSpPr>
        <p:spPr>
          <a:xfrm>
            <a:off x="479436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5" name="TextBox 484"/>
          <p:cNvSpPr txBox="1"/>
          <p:nvPr/>
        </p:nvSpPr>
        <p:spPr>
          <a:xfrm>
            <a:off x="479436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486" name="Rectangle 485"/>
          <p:cNvSpPr/>
          <p:nvPr/>
        </p:nvSpPr>
        <p:spPr>
          <a:xfrm>
            <a:off x="523377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7" name="TextBox 486"/>
          <p:cNvSpPr txBox="1"/>
          <p:nvPr/>
        </p:nvSpPr>
        <p:spPr>
          <a:xfrm>
            <a:off x="523377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488" name="Rectangle 487"/>
          <p:cNvSpPr/>
          <p:nvPr/>
        </p:nvSpPr>
        <p:spPr>
          <a:xfrm>
            <a:off x="567318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9" name="TextBox 488"/>
          <p:cNvSpPr txBox="1"/>
          <p:nvPr/>
        </p:nvSpPr>
        <p:spPr>
          <a:xfrm>
            <a:off x="567318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490" name="Rectangle 489"/>
          <p:cNvSpPr/>
          <p:nvPr/>
        </p:nvSpPr>
        <p:spPr>
          <a:xfrm>
            <a:off x="611259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1" name="TextBox 490"/>
          <p:cNvSpPr txBox="1"/>
          <p:nvPr/>
        </p:nvSpPr>
        <p:spPr>
          <a:xfrm>
            <a:off x="611259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492" name="Rectangle 491"/>
          <p:cNvSpPr/>
          <p:nvPr/>
        </p:nvSpPr>
        <p:spPr>
          <a:xfrm>
            <a:off x="655200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3" name="TextBox 492"/>
          <p:cNvSpPr txBox="1"/>
          <p:nvPr/>
        </p:nvSpPr>
        <p:spPr>
          <a:xfrm>
            <a:off x="655200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494" name="Rectangle 493"/>
          <p:cNvSpPr/>
          <p:nvPr/>
        </p:nvSpPr>
        <p:spPr>
          <a:xfrm>
            <a:off x="699141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5" name="TextBox 494"/>
          <p:cNvSpPr txBox="1"/>
          <p:nvPr/>
        </p:nvSpPr>
        <p:spPr>
          <a:xfrm>
            <a:off x="699141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496" name="Rectangle 495"/>
          <p:cNvSpPr/>
          <p:nvPr/>
        </p:nvSpPr>
        <p:spPr>
          <a:xfrm>
            <a:off x="743082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7" name="TextBox 496"/>
          <p:cNvSpPr txBox="1"/>
          <p:nvPr/>
        </p:nvSpPr>
        <p:spPr>
          <a:xfrm>
            <a:off x="743082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498" name="Rectangle 497"/>
          <p:cNvSpPr/>
          <p:nvPr/>
        </p:nvSpPr>
        <p:spPr>
          <a:xfrm>
            <a:off x="787023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9" name="TextBox 498"/>
          <p:cNvSpPr txBox="1"/>
          <p:nvPr/>
        </p:nvSpPr>
        <p:spPr>
          <a:xfrm>
            <a:off x="787023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500" name="Rectangle 499"/>
          <p:cNvSpPr/>
          <p:nvPr/>
        </p:nvSpPr>
        <p:spPr>
          <a:xfrm>
            <a:off x="830964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1" name="TextBox 500"/>
          <p:cNvSpPr txBox="1"/>
          <p:nvPr/>
        </p:nvSpPr>
        <p:spPr>
          <a:xfrm>
            <a:off x="830964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502" name="Rectangle 501"/>
          <p:cNvSpPr/>
          <p:nvPr/>
        </p:nvSpPr>
        <p:spPr>
          <a:xfrm>
            <a:off x="874905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3" name="TextBox 502"/>
          <p:cNvSpPr txBox="1"/>
          <p:nvPr/>
        </p:nvSpPr>
        <p:spPr>
          <a:xfrm>
            <a:off x="874905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504" name="Rectangle 503"/>
          <p:cNvSpPr/>
          <p:nvPr/>
        </p:nvSpPr>
        <p:spPr>
          <a:xfrm>
            <a:off x="918846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5" name="TextBox 504"/>
          <p:cNvSpPr txBox="1"/>
          <p:nvPr/>
        </p:nvSpPr>
        <p:spPr>
          <a:xfrm>
            <a:off x="918846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506" name="Rectangle 505"/>
          <p:cNvSpPr/>
          <p:nvPr/>
        </p:nvSpPr>
        <p:spPr>
          <a:xfrm>
            <a:off x="962787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7" name="TextBox 506"/>
          <p:cNvSpPr txBox="1"/>
          <p:nvPr/>
        </p:nvSpPr>
        <p:spPr>
          <a:xfrm>
            <a:off x="962787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508" name="Rectangle 507"/>
          <p:cNvSpPr/>
          <p:nvPr/>
        </p:nvSpPr>
        <p:spPr>
          <a:xfrm>
            <a:off x="1006728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9" name="TextBox 508"/>
          <p:cNvSpPr txBox="1"/>
          <p:nvPr/>
        </p:nvSpPr>
        <p:spPr>
          <a:xfrm>
            <a:off x="1006728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510" name="Rectangle 509"/>
          <p:cNvSpPr/>
          <p:nvPr/>
        </p:nvSpPr>
        <p:spPr>
          <a:xfrm>
            <a:off x="1050669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1" name="TextBox 510"/>
          <p:cNvSpPr txBox="1"/>
          <p:nvPr/>
        </p:nvSpPr>
        <p:spPr>
          <a:xfrm>
            <a:off x="1050669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512" name="Rectangle 511"/>
          <p:cNvSpPr/>
          <p:nvPr/>
        </p:nvSpPr>
        <p:spPr>
          <a:xfrm>
            <a:off x="1094610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3" name="TextBox 512"/>
          <p:cNvSpPr txBox="1"/>
          <p:nvPr/>
        </p:nvSpPr>
        <p:spPr>
          <a:xfrm>
            <a:off x="1094610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514" name="Rectangle 513"/>
          <p:cNvSpPr/>
          <p:nvPr/>
        </p:nvSpPr>
        <p:spPr>
          <a:xfrm>
            <a:off x="11385510" y="401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5" name="TextBox 514"/>
          <p:cNvSpPr txBox="1"/>
          <p:nvPr/>
        </p:nvSpPr>
        <p:spPr>
          <a:xfrm>
            <a:off x="11385510" y="401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A2/D3</a:t>
            </a:r>
          </a:p>
        </p:txBody>
      </p:sp>
      <p:sp>
        <p:nvSpPr>
          <p:cNvPr id="516" name="Rectangle 515"/>
          <p:cNvSpPr/>
          <p:nvPr/>
        </p:nvSpPr>
        <p:spPr>
          <a:xfrm>
            <a:off x="415080" y="428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7" name="TextBox 516"/>
          <p:cNvSpPr txBox="1"/>
          <p:nvPr/>
        </p:nvSpPr>
        <p:spPr>
          <a:xfrm>
            <a:off x="415080" y="428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FRI 15/05</a:t>
            </a:r>
          </a:p>
        </p:txBody>
      </p:sp>
      <p:sp>
        <p:nvSpPr>
          <p:cNvPr id="518" name="Rectangle 517"/>
          <p:cNvSpPr/>
          <p:nvPr/>
        </p:nvSpPr>
        <p:spPr>
          <a:xfrm>
            <a:off x="127908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9" name="TextBox 518"/>
          <p:cNvSpPr txBox="1"/>
          <p:nvPr/>
        </p:nvSpPr>
        <p:spPr>
          <a:xfrm>
            <a:off x="127908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A6/D5</a:t>
            </a:r>
          </a:p>
        </p:txBody>
      </p:sp>
      <p:sp>
        <p:nvSpPr>
          <p:cNvPr id="520" name="Rectangle 519"/>
          <p:cNvSpPr/>
          <p:nvPr/>
        </p:nvSpPr>
        <p:spPr>
          <a:xfrm>
            <a:off x="171849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1" name="TextBox 520"/>
          <p:cNvSpPr txBox="1"/>
          <p:nvPr/>
        </p:nvSpPr>
        <p:spPr>
          <a:xfrm>
            <a:off x="171849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522" name="Rectangle 521"/>
          <p:cNvSpPr/>
          <p:nvPr/>
        </p:nvSpPr>
        <p:spPr>
          <a:xfrm>
            <a:off x="215790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3" name="TextBox 522"/>
          <p:cNvSpPr txBox="1"/>
          <p:nvPr/>
        </p:nvSpPr>
        <p:spPr>
          <a:xfrm>
            <a:off x="215790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524" name="Rectangle 523"/>
          <p:cNvSpPr/>
          <p:nvPr/>
        </p:nvSpPr>
        <p:spPr>
          <a:xfrm>
            <a:off x="259731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5" name="TextBox 524"/>
          <p:cNvSpPr txBox="1"/>
          <p:nvPr/>
        </p:nvSpPr>
        <p:spPr>
          <a:xfrm>
            <a:off x="259731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A6/D5</a:t>
            </a:r>
          </a:p>
        </p:txBody>
      </p:sp>
      <p:sp>
        <p:nvSpPr>
          <p:cNvPr id="526" name="Rectangle 525"/>
          <p:cNvSpPr/>
          <p:nvPr/>
        </p:nvSpPr>
        <p:spPr>
          <a:xfrm>
            <a:off x="303672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7" name="TextBox 526"/>
          <p:cNvSpPr txBox="1"/>
          <p:nvPr/>
        </p:nvSpPr>
        <p:spPr>
          <a:xfrm>
            <a:off x="303672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528" name="Rectangle 527"/>
          <p:cNvSpPr/>
          <p:nvPr/>
        </p:nvSpPr>
        <p:spPr>
          <a:xfrm>
            <a:off x="347613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9" name="TextBox 528"/>
          <p:cNvSpPr txBox="1"/>
          <p:nvPr/>
        </p:nvSpPr>
        <p:spPr>
          <a:xfrm>
            <a:off x="347613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530" name="Rectangle 529"/>
          <p:cNvSpPr/>
          <p:nvPr/>
        </p:nvSpPr>
        <p:spPr>
          <a:xfrm>
            <a:off x="391554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1" name="TextBox 530"/>
          <p:cNvSpPr txBox="1"/>
          <p:nvPr/>
        </p:nvSpPr>
        <p:spPr>
          <a:xfrm>
            <a:off x="391554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532" name="Rectangle 531"/>
          <p:cNvSpPr/>
          <p:nvPr/>
        </p:nvSpPr>
        <p:spPr>
          <a:xfrm>
            <a:off x="435495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3" name="TextBox 532"/>
          <p:cNvSpPr txBox="1"/>
          <p:nvPr/>
        </p:nvSpPr>
        <p:spPr>
          <a:xfrm>
            <a:off x="435495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534" name="Rectangle 533"/>
          <p:cNvSpPr/>
          <p:nvPr/>
        </p:nvSpPr>
        <p:spPr>
          <a:xfrm>
            <a:off x="479436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5" name="TextBox 534"/>
          <p:cNvSpPr txBox="1"/>
          <p:nvPr/>
        </p:nvSpPr>
        <p:spPr>
          <a:xfrm>
            <a:off x="479436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A6/D7</a:t>
            </a:r>
          </a:p>
        </p:txBody>
      </p:sp>
      <p:sp>
        <p:nvSpPr>
          <p:cNvPr id="536" name="Rectangle 535"/>
          <p:cNvSpPr/>
          <p:nvPr/>
        </p:nvSpPr>
        <p:spPr>
          <a:xfrm>
            <a:off x="523377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7" name="TextBox 536"/>
          <p:cNvSpPr txBox="1"/>
          <p:nvPr/>
        </p:nvSpPr>
        <p:spPr>
          <a:xfrm>
            <a:off x="523377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538" name="Rectangle 537"/>
          <p:cNvSpPr/>
          <p:nvPr/>
        </p:nvSpPr>
        <p:spPr>
          <a:xfrm>
            <a:off x="567318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9" name="TextBox 538"/>
          <p:cNvSpPr txBox="1"/>
          <p:nvPr/>
        </p:nvSpPr>
        <p:spPr>
          <a:xfrm>
            <a:off x="567318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A6/D6</a:t>
            </a:r>
          </a:p>
        </p:txBody>
      </p:sp>
      <p:sp>
        <p:nvSpPr>
          <p:cNvPr id="540" name="Rectangle 539"/>
          <p:cNvSpPr/>
          <p:nvPr/>
        </p:nvSpPr>
        <p:spPr>
          <a:xfrm>
            <a:off x="611259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1" name="TextBox 540"/>
          <p:cNvSpPr txBox="1"/>
          <p:nvPr/>
        </p:nvSpPr>
        <p:spPr>
          <a:xfrm>
            <a:off x="611259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A2/D3</a:t>
            </a:r>
          </a:p>
        </p:txBody>
      </p:sp>
      <p:sp>
        <p:nvSpPr>
          <p:cNvPr id="542" name="Rectangle 541"/>
          <p:cNvSpPr/>
          <p:nvPr/>
        </p:nvSpPr>
        <p:spPr>
          <a:xfrm>
            <a:off x="655200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3" name="TextBox 542"/>
          <p:cNvSpPr txBox="1"/>
          <p:nvPr/>
        </p:nvSpPr>
        <p:spPr>
          <a:xfrm>
            <a:off x="655200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544" name="Rectangle 543"/>
          <p:cNvSpPr/>
          <p:nvPr/>
        </p:nvSpPr>
        <p:spPr>
          <a:xfrm>
            <a:off x="699141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5" name="TextBox 544"/>
          <p:cNvSpPr txBox="1"/>
          <p:nvPr/>
        </p:nvSpPr>
        <p:spPr>
          <a:xfrm>
            <a:off x="699141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546" name="Rectangle 545"/>
          <p:cNvSpPr/>
          <p:nvPr/>
        </p:nvSpPr>
        <p:spPr>
          <a:xfrm>
            <a:off x="743082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7" name="TextBox 546"/>
          <p:cNvSpPr txBox="1"/>
          <p:nvPr/>
        </p:nvSpPr>
        <p:spPr>
          <a:xfrm>
            <a:off x="743082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548" name="Rectangle 547"/>
          <p:cNvSpPr/>
          <p:nvPr/>
        </p:nvSpPr>
        <p:spPr>
          <a:xfrm>
            <a:off x="787023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9" name="TextBox 548"/>
          <p:cNvSpPr txBox="1"/>
          <p:nvPr/>
        </p:nvSpPr>
        <p:spPr>
          <a:xfrm>
            <a:off x="787023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550" name="Rectangle 549"/>
          <p:cNvSpPr/>
          <p:nvPr/>
        </p:nvSpPr>
        <p:spPr>
          <a:xfrm>
            <a:off x="830964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1" name="TextBox 550"/>
          <p:cNvSpPr txBox="1"/>
          <p:nvPr/>
        </p:nvSpPr>
        <p:spPr>
          <a:xfrm>
            <a:off x="830964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552" name="Rectangle 551"/>
          <p:cNvSpPr/>
          <p:nvPr/>
        </p:nvSpPr>
        <p:spPr>
          <a:xfrm>
            <a:off x="874905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3" name="TextBox 552"/>
          <p:cNvSpPr txBox="1"/>
          <p:nvPr/>
        </p:nvSpPr>
        <p:spPr>
          <a:xfrm>
            <a:off x="874905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A2/D3</a:t>
            </a:r>
          </a:p>
        </p:txBody>
      </p:sp>
      <p:sp>
        <p:nvSpPr>
          <p:cNvPr id="554" name="Rectangle 553"/>
          <p:cNvSpPr/>
          <p:nvPr/>
        </p:nvSpPr>
        <p:spPr>
          <a:xfrm>
            <a:off x="918846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5" name="TextBox 554"/>
          <p:cNvSpPr txBox="1"/>
          <p:nvPr/>
        </p:nvSpPr>
        <p:spPr>
          <a:xfrm>
            <a:off x="918846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556" name="Rectangle 555"/>
          <p:cNvSpPr/>
          <p:nvPr/>
        </p:nvSpPr>
        <p:spPr>
          <a:xfrm>
            <a:off x="962787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7" name="TextBox 556"/>
          <p:cNvSpPr txBox="1"/>
          <p:nvPr/>
        </p:nvSpPr>
        <p:spPr>
          <a:xfrm>
            <a:off x="962787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558" name="Rectangle 557"/>
          <p:cNvSpPr/>
          <p:nvPr/>
        </p:nvSpPr>
        <p:spPr>
          <a:xfrm>
            <a:off x="1006728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9" name="TextBox 558"/>
          <p:cNvSpPr txBox="1"/>
          <p:nvPr/>
        </p:nvSpPr>
        <p:spPr>
          <a:xfrm>
            <a:off x="1006728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560" name="Rectangle 559"/>
          <p:cNvSpPr/>
          <p:nvPr/>
        </p:nvSpPr>
        <p:spPr>
          <a:xfrm>
            <a:off x="1050669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1" name="TextBox 560"/>
          <p:cNvSpPr txBox="1"/>
          <p:nvPr/>
        </p:nvSpPr>
        <p:spPr>
          <a:xfrm>
            <a:off x="1050669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562" name="Rectangle 561"/>
          <p:cNvSpPr/>
          <p:nvPr/>
        </p:nvSpPr>
        <p:spPr>
          <a:xfrm>
            <a:off x="1094610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3" name="TextBox 562"/>
          <p:cNvSpPr txBox="1"/>
          <p:nvPr/>
        </p:nvSpPr>
        <p:spPr>
          <a:xfrm>
            <a:off x="1094610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564" name="Rectangle 563"/>
          <p:cNvSpPr/>
          <p:nvPr/>
        </p:nvSpPr>
        <p:spPr>
          <a:xfrm>
            <a:off x="11385510" y="428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5" name="TextBox 564"/>
          <p:cNvSpPr txBox="1"/>
          <p:nvPr/>
        </p:nvSpPr>
        <p:spPr>
          <a:xfrm>
            <a:off x="11385510" y="428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566" name="Rectangle 565"/>
          <p:cNvSpPr/>
          <p:nvPr/>
        </p:nvSpPr>
        <p:spPr>
          <a:xfrm>
            <a:off x="415080" y="455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7" name="TextBox 566"/>
          <p:cNvSpPr txBox="1"/>
          <p:nvPr/>
        </p:nvSpPr>
        <p:spPr>
          <a:xfrm>
            <a:off x="415080" y="455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SAT 16/05</a:t>
            </a:r>
          </a:p>
        </p:txBody>
      </p:sp>
      <p:sp>
        <p:nvSpPr>
          <p:cNvPr id="568" name="Rectangle 567"/>
          <p:cNvSpPr/>
          <p:nvPr/>
        </p:nvSpPr>
        <p:spPr>
          <a:xfrm>
            <a:off x="127908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9" name="TextBox 568"/>
          <p:cNvSpPr txBox="1"/>
          <p:nvPr/>
        </p:nvSpPr>
        <p:spPr>
          <a:xfrm>
            <a:off x="127908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A8/D7</a:t>
            </a:r>
          </a:p>
        </p:txBody>
      </p:sp>
      <p:sp>
        <p:nvSpPr>
          <p:cNvPr id="570" name="Rectangle 569"/>
          <p:cNvSpPr/>
          <p:nvPr/>
        </p:nvSpPr>
        <p:spPr>
          <a:xfrm>
            <a:off x="171849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1" name="TextBox 570"/>
          <p:cNvSpPr txBox="1"/>
          <p:nvPr/>
        </p:nvSpPr>
        <p:spPr>
          <a:xfrm>
            <a:off x="171849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A2/D3</a:t>
            </a:r>
          </a:p>
        </p:txBody>
      </p:sp>
      <p:sp>
        <p:nvSpPr>
          <p:cNvPr id="572" name="Rectangle 571"/>
          <p:cNvSpPr/>
          <p:nvPr/>
        </p:nvSpPr>
        <p:spPr>
          <a:xfrm>
            <a:off x="215790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3" name="TextBox 572"/>
          <p:cNvSpPr txBox="1"/>
          <p:nvPr/>
        </p:nvSpPr>
        <p:spPr>
          <a:xfrm>
            <a:off x="215790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574" name="Rectangle 573"/>
          <p:cNvSpPr/>
          <p:nvPr/>
        </p:nvSpPr>
        <p:spPr>
          <a:xfrm>
            <a:off x="259731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5" name="TextBox 574"/>
          <p:cNvSpPr txBox="1"/>
          <p:nvPr/>
        </p:nvSpPr>
        <p:spPr>
          <a:xfrm>
            <a:off x="259731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A6/D6</a:t>
            </a:r>
          </a:p>
        </p:txBody>
      </p:sp>
      <p:sp>
        <p:nvSpPr>
          <p:cNvPr id="576" name="Rectangle 575"/>
          <p:cNvSpPr/>
          <p:nvPr/>
        </p:nvSpPr>
        <p:spPr>
          <a:xfrm>
            <a:off x="303672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7" name="TextBox 576"/>
          <p:cNvSpPr txBox="1"/>
          <p:nvPr/>
        </p:nvSpPr>
        <p:spPr>
          <a:xfrm>
            <a:off x="303672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578" name="Rectangle 577"/>
          <p:cNvSpPr/>
          <p:nvPr/>
        </p:nvSpPr>
        <p:spPr>
          <a:xfrm>
            <a:off x="347613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9" name="TextBox 578"/>
          <p:cNvSpPr txBox="1"/>
          <p:nvPr/>
        </p:nvSpPr>
        <p:spPr>
          <a:xfrm>
            <a:off x="347613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580" name="Rectangle 579"/>
          <p:cNvSpPr/>
          <p:nvPr/>
        </p:nvSpPr>
        <p:spPr>
          <a:xfrm>
            <a:off x="391554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1" name="TextBox 580"/>
          <p:cNvSpPr txBox="1"/>
          <p:nvPr/>
        </p:nvSpPr>
        <p:spPr>
          <a:xfrm>
            <a:off x="391554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A2/D3</a:t>
            </a:r>
          </a:p>
        </p:txBody>
      </p:sp>
      <p:sp>
        <p:nvSpPr>
          <p:cNvPr id="582" name="Rectangle 581"/>
          <p:cNvSpPr/>
          <p:nvPr/>
        </p:nvSpPr>
        <p:spPr>
          <a:xfrm>
            <a:off x="435495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3" name="TextBox 582"/>
          <p:cNvSpPr txBox="1"/>
          <p:nvPr/>
        </p:nvSpPr>
        <p:spPr>
          <a:xfrm>
            <a:off x="435495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584" name="Rectangle 583"/>
          <p:cNvSpPr/>
          <p:nvPr/>
        </p:nvSpPr>
        <p:spPr>
          <a:xfrm>
            <a:off x="479436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5" name="TextBox 584"/>
          <p:cNvSpPr txBox="1"/>
          <p:nvPr/>
        </p:nvSpPr>
        <p:spPr>
          <a:xfrm>
            <a:off x="479436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586" name="Rectangle 585"/>
          <p:cNvSpPr/>
          <p:nvPr/>
        </p:nvSpPr>
        <p:spPr>
          <a:xfrm>
            <a:off x="523377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7" name="TextBox 586"/>
          <p:cNvSpPr txBox="1"/>
          <p:nvPr/>
        </p:nvSpPr>
        <p:spPr>
          <a:xfrm>
            <a:off x="523377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588" name="Rectangle 587"/>
          <p:cNvSpPr/>
          <p:nvPr/>
        </p:nvSpPr>
        <p:spPr>
          <a:xfrm>
            <a:off x="567318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9" name="TextBox 588"/>
          <p:cNvSpPr txBox="1"/>
          <p:nvPr/>
        </p:nvSpPr>
        <p:spPr>
          <a:xfrm>
            <a:off x="567318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A6/D7</a:t>
            </a:r>
          </a:p>
        </p:txBody>
      </p:sp>
      <p:sp>
        <p:nvSpPr>
          <p:cNvPr id="590" name="Rectangle 589"/>
          <p:cNvSpPr/>
          <p:nvPr/>
        </p:nvSpPr>
        <p:spPr>
          <a:xfrm>
            <a:off x="611259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1" name="TextBox 590"/>
          <p:cNvSpPr txBox="1"/>
          <p:nvPr/>
        </p:nvSpPr>
        <p:spPr>
          <a:xfrm>
            <a:off x="611259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592" name="Rectangle 591"/>
          <p:cNvSpPr/>
          <p:nvPr/>
        </p:nvSpPr>
        <p:spPr>
          <a:xfrm>
            <a:off x="655200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3" name="TextBox 592"/>
          <p:cNvSpPr txBox="1"/>
          <p:nvPr/>
        </p:nvSpPr>
        <p:spPr>
          <a:xfrm>
            <a:off x="655200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594" name="Rectangle 593"/>
          <p:cNvSpPr/>
          <p:nvPr/>
        </p:nvSpPr>
        <p:spPr>
          <a:xfrm>
            <a:off x="699141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5" name="TextBox 594"/>
          <p:cNvSpPr txBox="1"/>
          <p:nvPr/>
        </p:nvSpPr>
        <p:spPr>
          <a:xfrm>
            <a:off x="699141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596" name="Rectangle 595"/>
          <p:cNvSpPr/>
          <p:nvPr/>
        </p:nvSpPr>
        <p:spPr>
          <a:xfrm>
            <a:off x="743082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7" name="TextBox 596"/>
          <p:cNvSpPr txBox="1"/>
          <p:nvPr/>
        </p:nvSpPr>
        <p:spPr>
          <a:xfrm>
            <a:off x="743082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598" name="Rectangle 597"/>
          <p:cNvSpPr/>
          <p:nvPr/>
        </p:nvSpPr>
        <p:spPr>
          <a:xfrm>
            <a:off x="787023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9" name="TextBox 598"/>
          <p:cNvSpPr txBox="1"/>
          <p:nvPr/>
        </p:nvSpPr>
        <p:spPr>
          <a:xfrm>
            <a:off x="787023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600" name="Rectangle 599"/>
          <p:cNvSpPr/>
          <p:nvPr/>
        </p:nvSpPr>
        <p:spPr>
          <a:xfrm>
            <a:off x="830964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1" name="TextBox 600"/>
          <p:cNvSpPr txBox="1"/>
          <p:nvPr/>
        </p:nvSpPr>
        <p:spPr>
          <a:xfrm>
            <a:off x="830964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602" name="Rectangle 601"/>
          <p:cNvSpPr/>
          <p:nvPr/>
        </p:nvSpPr>
        <p:spPr>
          <a:xfrm>
            <a:off x="874905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3" name="TextBox 602"/>
          <p:cNvSpPr txBox="1"/>
          <p:nvPr/>
        </p:nvSpPr>
        <p:spPr>
          <a:xfrm>
            <a:off x="874905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604" name="Rectangle 603"/>
          <p:cNvSpPr/>
          <p:nvPr/>
        </p:nvSpPr>
        <p:spPr>
          <a:xfrm>
            <a:off x="918846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5" name="TextBox 604"/>
          <p:cNvSpPr txBox="1"/>
          <p:nvPr/>
        </p:nvSpPr>
        <p:spPr>
          <a:xfrm>
            <a:off x="918846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606" name="Rectangle 605"/>
          <p:cNvSpPr/>
          <p:nvPr/>
        </p:nvSpPr>
        <p:spPr>
          <a:xfrm>
            <a:off x="962787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7" name="TextBox 606"/>
          <p:cNvSpPr txBox="1"/>
          <p:nvPr/>
        </p:nvSpPr>
        <p:spPr>
          <a:xfrm>
            <a:off x="962787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608" name="Rectangle 607"/>
          <p:cNvSpPr/>
          <p:nvPr/>
        </p:nvSpPr>
        <p:spPr>
          <a:xfrm>
            <a:off x="1006728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9" name="TextBox 608"/>
          <p:cNvSpPr txBox="1"/>
          <p:nvPr/>
        </p:nvSpPr>
        <p:spPr>
          <a:xfrm>
            <a:off x="1006728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610" name="Rectangle 609"/>
          <p:cNvSpPr/>
          <p:nvPr/>
        </p:nvSpPr>
        <p:spPr>
          <a:xfrm>
            <a:off x="1050669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1" name="TextBox 610"/>
          <p:cNvSpPr txBox="1"/>
          <p:nvPr/>
        </p:nvSpPr>
        <p:spPr>
          <a:xfrm>
            <a:off x="1050669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612" name="Rectangle 611"/>
          <p:cNvSpPr/>
          <p:nvPr/>
        </p:nvSpPr>
        <p:spPr>
          <a:xfrm>
            <a:off x="1094610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3" name="TextBox 612"/>
          <p:cNvSpPr txBox="1"/>
          <p:nvPr/>
        </p:nvSpPr>
        <p:spPr>
          <a:xfrm>
            <a:off x="1094610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614" name="Rectangle 613"/>
          <p:cNvSpPr/>
          <p:nvPr/>
        </p:nvSpPr>
        <p:spPr>
          <a:xfrm>
            <a:off x="11385510" y="455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5" name="TextBox 614"/>
          <p:cNvSpPr txBox="1"/>
          <p:nvPr/>
        </p:nvSpPr>
        <p:spPr>
          <a:xfrm>
            <a:off x="11385510" y="455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616" name="Rectangle 615"/>
          <p:cNvSpPr/>
          <p:nvPr/>
        </p:nvSpPr>
        <p:spPr>
          <a:xfrm>
            <a:off x="415080" y="482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7" name="TextBox 616"/>
          <p:cNvSpPr txBox="1"/>
          <p:nvPr/>
        </p:nvSpPr>
        <p:spPr>
          <a:xfrm>
            <a:off x="415080" y="482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SUN 17/05</a:t>
            </a:r>
          </a:p>
        </p:txBody>
      </p:sp>
      <p:sp>
        <p:nvSpPr>
          <p:cNvPr id="618" name="Rectangle 617"/>
          <p:cNvSpPr/>
          <p:nvPr/>
        </p:nvSpPr>
        <p:spPr>
          <a:xfrm>
            <a:off x="127908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9" name="TextBox 618"/>
          <p:cNvSpPr txBox="1"/>
          <p:nvPr/>
        </p:nvSpPr>
        <p:spPr>
          <a:xfrm>
            <a:off x="127908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620" name="Rectangle 619"/>
          <p:cNvSpPr/>
          <p:nvPr/>
        </p:nvSpPr>
        <p:spPr>
          <a:xfrm>
            <a:off x="171849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1" name="TextBox 620"/>
          <p:cNvSpPr txBox="1"/>
          <p:nvPr/>
        </p:nvSpPr>
        <p:spPr>
          <a:xfrm>
            <a:off x="171849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622" name="Rectangle 621"/>
          <p:cNvSpPr/>
          <p:nvPr/>
        </p:nvSpPr>
        <p:spPr>
          <a:xfrm>
            <a:off x="215790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3" name="TextBox 622"/>
          <p:cNvSpPr txBox="1"/>
          <p:nvPr/>
        </p:nvSpPr>
        <p:spPr>
          <a:xfrm>
            <a:off x="215790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624" name="Rectangle 623"/>
          <p:cNvSpPr/>
          <p:nvPr/>
        </p:nvSpPr>
        <p:spPr>
          <a:xfrm>
            <a:off x="259731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5" name="TextBox 624"/>
          <p:cNvSpPr txBox="1"/>
          <p:nvPr/>
        </p:nvSpPr>
        <p:spPr>
          <a:xfrm>
            <a:off x="259731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626" name="Rectangle 625"/>
          <p:cNvSpPr/>
          <p:nvPr/>
        </p:nvSpPr>
        <p:spPr>
          <a:xfrm>
            <a:off x="303672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7" name="TextBox 626"/>
          <p:cNvSpPr txBox="1"/>
          <p:nvPr/>
        </p:nvSpPr>
        <p:spPr>
          <a:xfrm>
            <a:off x="303672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628" name="Rectangle 627"/>
          <p:cNvSpPr/>
          <p:nvPr/>
        </p:nvSpPr>
        <p:spPr>
          <a:xfrm>
            <a:off x="347613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9" name="TextBox 628"/>
          <p:cNvSpPr txBox="1"/>
          <p:nvPr/>
        </p:nvSpPr>
        <p:spPr>
          <a:xfrm>
            <a:off x="347613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630" name="Rectangle 629"/>
          <p:cNvSpPr/>
          <p:nvPr/>
        </p:nvSpPr>
        <p:spPr>
          <a:xfrm>
            <a:off x="391554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1" name="TextBox 630"/>
          <p:cNvSpPr txBox="1"/>
          <p:nvPr/>
        </p:nvSpPr>
        <p:spPr>
          <a:xfrm>
            <a:off x="391554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632" name="Rectangle 631"/>
          <p:cNvSpPr/>
          <p:nvPr/>
        </p:nvSpPr>
        <p:spPr>
          <a:xfrm>
            <a:off x="435495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3" name="TextBox 632"/>
          <p:cNvSpPr txBox="1"/>
          <p:nvPr/>
        </p:nvSpPr>
        <p:spPr>
          <a:xfrm>
            <a:off x="435495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634" name="Rectangle 633"/>
          <p:cNvSpPr/>
          <p:nvPr/>
        </p:nvSpPr>
        <p:spPr>
          <a:xfrm>
            <a:off x="479436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5" name="TextBox 634"/>
          <p:cNvSpPr txBox="1"/>
          <p:nvPr/>
        </p:nvSpPr>
        <p:spPr>
          <a:xfrm>
            <a:off x="479436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636" name="Rectangle 635"/>
          <p:cNvSpPr/>
          <p:nvPr/>
        </p:nvSpPr>
        <p:spPr>
          <a:xfrm>
            <a:off x="523377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7" name="TextBox 636"/>
          <p:cNvSpPr txBox="1"/>
          <p:nvPr/>
        </p:nvSpPr>
        <p:spPr>
          <a:xfrm>
            <a:off x="523377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638" name="Rectangle 637"/>
          <p:cNvSpPr/>
          <p:nvPr/>
        </p:nvSpPr>
        <p:spPr>
          <a:xfrm>
            <a:off x="567318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9" name="TextBox 638"/>
          <p:cNvSpPr txBox="1"/>
          <p:nvPr/>
        </p:nvSpPr>
        <p:spPr>
          <a:xfrm>
            <a:off x="567318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640" name="Rectangle 639"/>
          <p:cNvSpPr/>
          <p:nvPr/>
        </p:nvSpPr>
        <p:spPr>
          <a:xfrm>
            <a:off x="611259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1" name="TextBox 640"/>
          <p:cNvSpPr txBox="1"/>
          <p:nvPr/>
        </p:nvSpPr>
        <p:spPr>
          <a:xfrm>
            <a:off x="611259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A2/D3</a:t>
            </a:r>
          </a:p>
        </p:txBody>
      </p:sp>
      <p:sp>
        <p:nvSpPr>
          <p:cNvPr id="642" name="Rectangle 641"/>
          <p:cNvSpPr/>
          <p:nvPr/>
        </p:nvSpPr>
        <p:spPr>
          <a:xfrm>
            <a:off x="655200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3" name="TextBox 642"/>
          <p:cNvSpPr txBox="1"/>
          <p:nvPr/>
        </p:nvSpPr>
        <p:spPr>
          <a:xfrm>
            <a:off x="655200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644" name="Rectangle 643"/>
          <p:cNvSpPr/>
          <p:nvPr/>
        </p:nvSpPr>
        <p:spPr>
          <a:xfrm>
            <a:off x="699141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5" name="TextBox 644"/>
          <p:cNvSpPr txBox="1"/>
          <p:nvPr/>
        </p:nvSpPr>
        <p:spPr>
          <a:xfrm>
            <a:off x="699141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646" name="Rectangle 645"/>
          <p:cNvSpPr/>
          <p:nvPr/>
        </p:nvSpPr>
        <p:spPr>
          <a:xfrm>
            <a:off x="743082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7" name="TextBox 646"/>
          <p:cNvSpPr txBox="1"/>
          <p:nvPr/>
        </p:nvSpPr>
        <p:spPr>
          <a:xfrm>
            <a:off x="743082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648" name="Rectangle 647"/>
          <p:cNvSpPr/>
          <p:nvPr/>
        </p:nvSpPr>
        <p:spPr>
          <a:xfrm>
            <a:off x="787023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49" name="TextBox 648"/>
          <p:cNvSpPr txBox="1"/>
          <p:nvPr/>
        </p:nvSpPr>
        <p:spPr>
          <a:xfrm>
            <a:off x="787023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650" name="Rectangle 649"/>
          <p:cNvSpPr/>
          <p:nvPr/>
        </p:nvSpPr>
        <p:spPr>
          <a:xfrm>
            <a:off x="830964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1" name="TextBox 650"/>
          <p:cNvSpPr txBox="1"/>
          <p:nvPr/>
        </p:nvSpPr>
        <p:spPr>
          <a:xfrm>
            <a:off x="830964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A2/D3</a:t>
            </a:r>
          </a:p>
        </p:txBody>
      </p:sp>
      <p:sp>
        <p:nvSpPr>
          <p:cNvPr id="652" name="Rectangle 651"/>
          <p:cNvSpPr/>
          <p:nvPr/>
        </p:nvSpPr>
        <p:spPr>
          <a:xfrm>
            <a:off x="874905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3" name="TextBox 652"/>
          <p:cNvSpPr txBox="1"/>
          <p:nvPr/>
        </p:nvSpPr>
        <p:spPr>
          <a:xfrm>
            <a:off x="874905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654" name="Rectangle 653"/>
          <p:cNvSpPr/>
          <p:nvPr/>
        </p:nvSpPr>
        <p:spPr>
          <a:xfrm>
            <a:off x="918846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5" name="TextBox 654"/>
          <p:cNvSpPr txBox="1"/>
          <p:nvPr/>
        </p:nvSpPr>
        <p:spPr>
          <a:xfrm>
            <a:off x="918846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656" name="Rectangle 655"/>
          <p:cNvSpPr/>
          <p:nvPr/>
        </p:nvSpPr>
        <p:spPr>
          <a:xfrm>
            <a:off x="962787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7" name="TextBox 656"/>
          <p:cNvSpPr txBox="1"/>
          <p:nvPr/>
        </p:nvSpPr>
        <p:spPr>
          <a:xfrm>
            <a:off x="962787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658" name="Rectangle 657"/>
          <p:cNvSpPr/>
          <p:nvPr/>
        </p:nvSpPr>
        <p:spPr>
          <a:xfrm>
            <a:off x="1006728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9" name="TextBox 658"/>
          <p:cNvSpPr txBox="1"/>
          <p:nvPr/>
        </p:nvSpPr>
        <p:spPr>
          <a:xfrm>
            <a:off x="1006728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660" name="Rectangle 659"/>
          <p:cNvSpPr/>
          <p:nvPr/>
        </p:nvSpPr>
        <p:spPr>
          <a:xfrm>
            <a:off x="1050669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1" name="TextBox 660"/>
          <p:cNvSpPr txBox="1"/>
          <p:nvPr/>
        </p:nvSpPr>
        <p:spPr>
          <a:xfrm>
            <a:off x="1050669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662" name="Rectangle 661"/>
          <p:cNvSpPr/>
          <p:nvPr/>
        </p:nvSpPr>
        <p:spPr>
          <a:xfrm>
            <a:off x="1094610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3" name="TextBox 662"/>
          <p:cNvSpPr txBox="1"/>
          <p:nvPr/>
        </p:nvSpPr>
        <p:spPr>
          <a:xfrm>
            <a:off x="1094610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664" name="Rectangle 663"/>
          <p:cNvSpPr/>
          <p:nvPr/>
        </p:nvSpPr>
        <p:spPr>
          <a:xfrm>
            <a:off x="11385510" y="482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5" name="TextBox 664"/>
          <p:cNvSpPr txBox="1"/>
          <p:nvPr/>
        </p:nvSpPr>
        <p:spPr>
          <a:xfrm>
            <a:off x="11385510" y="482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666" name="Rectangle 665"/>
          <p:cNvSpPr/>
          <p:nvPr/>
        </p:nvSpPr>
        <p:spPr>
          <a:xfrm>
            <a:off x="415080" y="509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7" name="TextBox 666"/>
          <p:cNvSpPr txBox="1"/>
          <p:nvPr/>
        </p:nvSpPr>
        <p:spPr>
          <a:xfrm>
            <a:off x="415080" y="509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MON 18/05</a:t>
            </a:r>
          </a:p>
        </p:txBody>
      </p:sp>
      <p:sp>
        <p:nvSpPr>
          <p:cNvPr id="668" name="Rectangle 667"/>
          <p:cNvSpPr/>
          <p:nvPr/>
        </p:nvSpPr>
        <p:spPr>
          <a:xfrm>
            <a:off x="127908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9" name="TextBox 668"/>
          <p:cNvSpPr txBox="1"/>
          <p:nvPr/>
        </p:nvSpPr>
        <p:spPr>
          <a:xfrm>
            <a:off x="127908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A8/D7</a:t>
            </a:r>
          </a:p>
        </p:txBody>
      </p:sp>
      <p:sp>
        <p:nvSpPr>
          <p:cNvPr id="670" name="Rectangle 669"/>
          <p:cNvSpPr/>
          <p:nvPr/>
        </p:nvSpPr>
        <p:spPr>
          <a:xfrm>
            <a:off x="171849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1" name="TextBox 670"/>
          <p:cNvSpPr txBox="1"/>
          <p:nvPr/>
        </p:nvSpPr>
        <p:spPr>
          <a:xfrm>
            <a:off x="171849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672" name="Rectangle 671"/>
          <p:cNvSpPr/>
          <p:nvPr/>
        </p:nvSpPr>
        <p:spPr>
          <a:xfrm>
            <a:off x="215790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3" name="TextBox 672"/>
          <p:cNvSpPr txBox="1"/>
          <p:nvPr/>
        </p:nvSpPr>
        <p:spPr>
          <a:xfrm>
            <a:off x="215790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674" name="Rectangle 673"/>
          <p:cNvSpPr/>
          <p:nvPr/>
        </p:nvSpPr>
        <p:spPr>
          <a:xfrm>
            <a:off x="259731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5" name="TextBox 674"/>
          <p:cNvSpPr txBox="1"/>
          <p:nvPr/>
        </p:nvSpPr>
        <p:spPr>
          <a:xfrm>
            <a:off x="259731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676" name="Rectangle 675"/>
          <p:cNvSpPr/>
          <p:nvPr/>
        </p:nvSpPr>
        <p:spPr>
          <a:xfrm>
            <a:off x="303672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7" name="TextBox 676"/>
          <p:cNvSpPr txBox="1"/>
          <p:nvPr/>
        </p:nvSpPr>
        <p:spPr>
          <a:xfrm>
            <a:off x="303672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A2/D3</a:t>
            </a:r>
          </a:p>
        </p:txBody>
      </p:sp>
      <p:sp>
        <p:nvSpPr>
          <p:cNvPr id="678" name="Rectangle 677"/>
          <p:cNvSpPr/>
          <p:nvPr/>
        </p:nvSpPr>
        <p:spPr>
          <a:xfrm>
            <a:off x="347613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9" name="TextBox 678"/>
          <p:cNvSpPr txBox="1"/>
          <p:nvPr/>
        </p:nvSpPr>
        <p:spPr>
          <a:xfrm>
            <a:off x="347613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680" name="Rectangle 679"/>
          <p:cNvSpPr/>
          <p:nvPr/>
        </p:nvSpPr>
        <p:spPr>
          <a:xfrm>
            <a:off x="391554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1" name="TextBox 680"/>
          <p:cNvSpPr txBox="1"/>
          <p:nvPr/>
        </p:nvSpPr>
        <p:spPr>
          <a:xfrm>
            <a:off x="391554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682" name="Rectangle 681"/>
          <p:cNvSpPr/>
          <p:nvPr/>
        </p:nvSpPr>
        <p:spPr>
          <a:xfrm>
            <a:off x="435495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3" name="TextBox 682"/>
          <p:cNvSpPr txBox="1"/>
          <p:nvPr/>
        </p:nvSpPr>
        <p:spPr>
          <a:xfrm>
            <a:off x="435495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684" name="Rectangle 683"/>
          <p:cNvSpPr/>
          <p:nvPr/>
        </p:nvSpPr>
        <p:spPr>
          <a:xfrm>
            <a:off x="479436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5" name="TextBox 684"/>
          <p:cNvSpPr txBox="1"/>
          <p:nvPr/>
        </p:nvSpPr>
        <p:spPr>
          <a:xfrm>
            <a:off x="479436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686" name="Rectangle 685"/>
          <p:cNvSpPr/>
          <p:nvPr/>
        </p:nvSpPr>
        <p:spPr>
          <a:xfrm>
            <a:off x="523377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7" name="TextBox 686"/>
          <p:cNvSpPr txBox="1"/>
          <p:nvPr/>
        </p:nvSpPr>
        <p:spPr>
          <a:xfrm>
            <a:off x="523377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688" name="Rectangle 687"/>
          <p:cNvSpPr/>
          <p:nvPr/>
        </p:nvSpPr>
        <p:spPr>
          <a:xfrm>
            <a:off x="567318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89" name="TextBox 688"/>
          <p:cNvSpPr txBox="1"/>
          <p:nvPr/>
        </p:nvSpPr>
        <p:spPr>
          <a:xfrm>
            <a:off x="567318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690" name="Rectangle 689"/>
          <p:cNvSpPr/>
          <p:nvPr/>
        </p:nvSpPr>
        <p:spPr>
          <a:xfrm>
            <a:off x="611259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1" name="TextBox 690"/>
          <p:cNvSpPr txBox="1"/>
          <p:nvPr/>
        </p:nvSpPr>
        <p:spPr>
          <a:xfrm>
            <a:off x="611259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692" name="Rectangle 691"/>
          <p:cNvSpPr/>
          <p:nvPr/>
        </p:nvSpPr>
        <p:spPr>
          <a:xfrm>
            <a:off x="655200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3" name="TextBox 692"/>
          <p:cNvSpPr txBox="1"/>
          <p:nvPr/>
        </p:nvSpPr>
        <p:spPr>
          <a:xfrm>
            <a:off x="655200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A2/D3</a:t>
            </a:r>
          </a:p>
        </p:txBody>
      </p:sp>
      <p:sp>
        <p:nvSpPr>
          <p:cNvPr id="694" name="Rectangle 693"/>
          <p:cNvSpPr/>
          <p:nvPr/>
        </p:nvSpPr>
        <p:spPr>
          <a:xfrm>
            <a:off x="699141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5" name="TextBox 694"/>
          <p:cNvSpPr txBox="1"/>
          <p:nvPr/>
        </p:nvSpPr>
        <p:spPr>
          <a:xfrm>
            <a:off x="699141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696" name="Rectangle 695"/>
          <p:cNvSpPr/>
          <p:nvPr/>
        </p:nvSpPr>
        <p:spPr>
          <a:xfrm>
            <a:off x="743082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7" name="TextBox 696"/>
          <p:cNvSpPr txBox="1"/>
          <p:nvPr/>
        </p:nvSpPr>
        <p:spPr>
          <a:xfrm>
            <a:off x="743082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A2/D3</a:t>
            </a:r>
          </a:p>
        </p:txBody>
      </p:sp>
      <p:sp>
        <p:nvSpPr>
          <p:cNvPr id="698" name="Rectangle 697"/>
          <p:cNvSpPr/>
          <p:nvPr/>
        </p:nvSpPr>
        <p:spPr>
          <a:xfrm>
            <a:off x="787023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9" name="TextBox 698"/>
          <p:cNvSpPr txBox="1"/>
          <p:nvPr/>
        </p:nvSpPr>
        <p:spPr>
          <a:xfrm>
            <a:off x="787023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700" name="Rectangle 699"/>
          <p:cNvSpPr/>
          <p:nvPr/>
        </p:nvSpPr>
        <p:spPr>
          <a:xfrm>
            <a:off x="830964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1" name="TextBox 700"/>
          <p:cNvSpPr txBox="1"/>
          <p:nvPr/>
        </p:nvSpPr>
        <p:spPr>
          <a:xfrm>
            <a:off x="830964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702" name="Rectangle 701"/>
          <p:cNvSpPr/>
          <p:nvPr/>
        </p:nvSpPr>
        <p:spPr>
          <a:xfrm>
            <a:off x="874905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3" name="TextBox 702"/>
          <p:cNvSpPr txBox="1"/>
          <p:nvPr/>
        </p:nvSpPr>
        <p:spPr>
          <a:xfrm>
            <a:off x="874905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704" name="Rectangle 703"/>
          <p:cNvSpPr/>
          <p:nvPr/>
        </p:nvSpPr>
        <p:spPr>
          <a:xfrm>
            <a:off x="918846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5" name="TextBox 704"/>
          <p:cNvSpPr txBox="1"/>
          <p:nvPr/>
        </p:nvSpPr>
        <p:spPr>
          <a:xfrm>
            <a:off x="918846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706" name="Rectangle 705"/>
          <p:cNvSpPr/>
          <p:nvPr/>
        </p:nvSpPr>
        <p:spPr>
          <a:xfrm>
            <a:off x="962787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7" name="TextBox 706"/>
          <p:cNvSpPr txBox="1"/>
          <p:nvPr/>
        </p:nvSpPr>
        <p:spPr>
          <a:xfrm>
            <a:off x="962787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708" name="Rectangle 707"/>
          <p:cNvSpPr/>
          <p:nvPr/>
        </p:nvSpPr>
        <p:spPr>
          <a:xfrm>
            <a:off x="1006728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9" name="TextBox 708"/>
          <p:cNvSpPr txBox="1"/>
          <p:nvPr/>
        </p:nvSpPr>
        <p:spPr>
          <a:xfrm>
            <a:off x="1006728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710" name="Rectangle 709"/>
          <p:cNvSpPr/>
          <p:nvPr/>
        </p:nvSpPr>
        <p:spPr>
          <a:xfrm>
            <a:off x="1050669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1" name="TextBox 710"/>
          <p:cNvSpPr txBox="1"/>
          <p:nvPr/>
        </p:nvSpPr>
        <p:spPr>
          <a:xfrm>
            <a:off x="1050669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712" name="Rectangle 711"/>
          <p:cNvSpPr/>
          <p:nvPr/>
        </p:nvSpPr>
        <p:spPr>
          <a:xfrm>
            <a:off x="1094610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3" name="TextBox 712"/>
          <p:cNvSpPr txBox="1"/>
          <p:nvPr/>
        </p:nvSpPr>
        <p:spPr>
          <a:xfrm>
            <a:off x="1094610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714" name="Rectangle 713"/>
          <p:cNvSpPr/>
          <p:nvPr/>
        </p:nvSpPr>
        <p:spPr>
          <a:xfrm>
            <a:off x="11385510" y="509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5" name="TextBox 714"/>
          <p:cNvSpPr txBox="1"/>
          <p:nvPr/>
        </p:nvSpPr>
        <p:spPr>
          <a:xfrm>
            <a:off x="11385510" y="509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716" name="Rectangle 715"/>
          <p:cNvSpPr/>
          <p:nvPr/>
        </p:nvSpPr>
        <p:spPr>
          <a:xfrm>
            <a:off x="415080" y="536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7" name="TextBox 716"/>
          <p:cNvSpPr txBox="1"/>
          <p:nvPr/>
        </p:nvSpPr>
        <p:spPr>
          <a:xfrm>
            <a:off x="415080" y="536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TUE 19/05</a:t>
            </a:r>
          </a:p>
        </p:txBody>
      </p:sp>
      <p:sp>
        <p:nvSpPr>
          <p:cNvPr id="718" name="Rectangle 717"/>
          <p:cNvSpPr/>
          <p:nvPr/>
        </p:nvSpPr>
        <p:spPr>
          <a:xfrm>
            <a:off x="127908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9" name="TextBox 718"/>
          <p:cNvSpPr txBox="1"/>
          <p:nvPr/>
        </p:nvSpPr>
        <p:spPr>
          <a:xfrm>
            <a:off x="127908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A7/D7</a:t>
            </a:r>
          </a:p>
        </p:txBody>
      </p:sp>
      <p:sp>
        <p:nvSpPr>
          <p:cNvPr id="720" name="Rectangle 719"/>
          <p:cNvSpPr/>
          <p:nvPr/>
        </p:nvSpPr>
        <p:spPr>
          <a:xfrm>
            <a:off x="171849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1" name="TextBox 720"/>
          <p:cNvSpPr txBox="1"/>
          <p:nvPr/>
        </p:nvSpPr>
        <p:spPr>
          <a:xfrm>
            <a:off x="171849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722" name="Rectangle 721"/>
          <p:cNvSpPr/>
          <p:nvPr/>
        </p:nvSpPr>
        <p:spPr>
          <a:xfrm>
            <a:off x="215790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3" name="TextBox 722"/>
          <p:cNvSpPr txBox="1"/>
          <p:nvPr/>
        </p:nvSpPr>
        <p:spPr>
          <a:xfrm>
            <a:off x="215790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724" name="Rectangle 723"/>
          <p:cNvSpPr/>
          <p:nvPr/>
        </p:nvSpPr>
        <p:spPr>
          <a:xfrm>
            <a:off x="259731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5" name="TextBox 724"/>
          <p:cNvSpPr txBox="1"/>
          <p:nvPr/>
        </p:nvSpPr>
        <p:spPr>
          <a:xfrm>
            <a:off x="259731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726" name="Rectangle 725"/>
          <p:cNvSpPr/>
          <p:nvPr/>
        </p:nvSpPr>
        <p:spPr>
          <a:xfrm>
            <a:off x="303672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7" name="TextBox 726"/>
          <p:cNvSpPr txBox="1"/>
          <p:nvPr/>
        </p:nvSpPr>
        <p:spPr>
          <a:xfrm>
            <a:off x="303672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A2/D3</a:t>
            </a:r>
          </a:p>
        </p:txBody>
      </p:sp>
      <p:sp>
        <p:nvSpPr>
          <p:cNvPr id="728" name="Rectangle 727"/>
          <p:cNvSpPr/>
          <p:nvPr/>
        </p:nvSpPr>
        <p:spPr>
          <a:xfrm>
            <a:off x="347613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29" name="TextBox 728"/>
          <p:cNvSpPr txBox="1"/>
          <p:nvPr/>
        </p:nvSpPr>
        <p:spPr>
          <a:xfrm>
            <a:off x="347613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730" name="Rectangle 729"/>
          <p:cNvSpPr/>
          <p:nvPr/>
        </p:nvSpPr>
        <p:spPr>
          <a:xfrm>
            <a:off x="391554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1" name="TextBox 730"/>
          <p:cNvSpPr txBox="1"/>
          <p:nvPr/>
        </p:nvSpPr>
        <p:spPr>
          <a:xfrm>
            <a:off x="391554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732" name="Rectangle 731"/>
          <p:cNvSpPr/>
          <p:nvPr/>
        </p:nvSpPr>
        <p:spPr>
          <a:xfrm>
            <a:off x="435495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3" name="TextBox 732"/>
          <p:cNvSpPr txBox="1"/>
          <p:nvPr/>
        </p:nvSpPr>
        <p:spPr>
          <a:xfrm>
            <a:off x="435495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734" name="Rectangle 733"/>
          <p:cNvSpPr/>
          <p:nvPr/>
        </p:nvSpPr>
        <p:spPr>
          <a:xfrm>
            <a:off x="479436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5" name="TextBox 734"/>
          <p:cNvSpPr txBox="1"/>
          <p:nvPr/>
        </p:nvSpPr>
        <p:spPr>
          <a:xfrm>
            <a:off x="479436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736" name="Rectangle 735"/>
          <p:cNvSpPr/>
          <p:nvPr/>
        </p:nvSpPr>
        <p:spPr>
          <a:xfrm>
            <a:off x="523377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7" name="TextBox 736"/>
          <p:cNvSpPr txBox="1"/>
          <p:nvPr/>
        </p:nvSpPr>
        <p:spPr>
          <a:xfrm>
            <a:off x="523377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738" name="Rectangle 737"/>
          <p:cNvSpPr/>
          <p:nvPr/>
        </p:nvSpPr>
        <p:spPr>
          <a:xfrm>
            <a:off x="567318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9" name="TextBox 738"/>
          <p:cNvSpPr txBox="1"/>
          <p:nvPr/>
        </p:nvSpPr>
        <p:spPr>
          <a:xfrm>
            <a:off x="567318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A8/D7</a:t>
            </a:r>
          </a:p>
        </p:txBody>
      </p:sp>
      <p:sp>
        <p:nvSpPr>
          <p:cNvPr id="740" name="Rectangle 739"/>
          <p:cNvSpPr/>
          <p:nvPr/>
        </p:nvSpPr>
        <p:spPr>
          <a:xfrm>
            <a:off x="611259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41" name="TextBox 740"/>
          <p:cNvSpPr txBox="1"/>
          <p:nvPr/>
        </p:nvSpPr>
        <p:spPr>
          <a:xfrm>
            <a:off x="611259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742" name="Rectangle 741"/>
          <p:cNvSpPr/>
          <p:nvPr/>
        </p:nvSpPr>
        <p:spPr>
          <a:xfrm>
            <a:off x="655200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43" name="TextBox 742"/>
          <p:cNvSpPr txBox="1"/>
          <p:nvPr/>
        </p:nvSpPr>
        <p:spPr>
          <a:xfrm>
            <a:off x="655200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744" name="Rectangle 743"/>
          <p:cNvSpPr/>
          <p:nvPr/>
        </p:nvSpPr>
        <p:spPr>
          <a:xfrm>
            <a:off x="699141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45" name="TextBox 744"/>
          <p:cNvSpPr txBox="1"/>
          <p:nvPr/>
        </p:nvSpPr>
        <p:spPr>
          <a:xfrm>
            <a:off x="699141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746" name="Rectangle 745"/>
          <p:cNvSpPr/>
          <p:nvPr/>
        </p:nvSpPr>
        <p:spPr>
          <a:xfrm>
            <a:off x="743082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47" name="TextBox 746"/>
          <p:cNvSpPr txBox="1"/>
          <p:nvPr/>
        </p:nvSpPr>
        <p:spPr>
          <a:xfrm>
            <a:off x="743082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748" name="Rectangle 747"/>
          <p:cNvSpPr/>
          <p:nvPr/>
        </p:nvSpPr>
        <p:spPr>
          <a:xfrm>
            <a:off x="787023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49" name="TextBox 748"/>
          <p:cNvSpPr txBox="1"/>
          <p:nvPr/>
        </p:nvSpPr>
        <p:spPr>
          <a:xfrm>
            <a:off x="787023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750" name="Rectangle 749"/>
          <p:cNvSpPr/>
          <p:nvPr/>
        </p:nvSpPr>
        <p:spPr>
          <a:xfrm>
            <a:off x="830964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1" name="TextBox 750"/>
          <p:cNvSpPr txBox="1"/>
          <p:nvPr/>
        </p:nvSpPr>
        <p:spPr>
          <a:xfrm>
            <a:off x="830964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A4/D4</a:t>
            </a:r>
          </a:p>
        </p:txBody>
      </p:sp>
      <p:sp>
        <p:nvSpPr>
          <p:cNvPr id="752" name="Rectangle 751"/>
          <p:cNvSpPr/>
          <p:nvPr/>
        </p:nvSpPr>
        <p:spPr>
          <a:xfrm>
            <a:off x="874905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3" name="TextBox 752"/>
          <p:cNvSpPr txBox="1"/>
          <p:nvPr/>
        </p:nvSpPr>
        <p:spPr>
          <a:xfrm>
            <a:off x="874905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754" name="Rectangle 753"/>
          <p:cNvSpPr/>
          <p:nvPr/>
        </p:nvSpPr>
        <p:spPr>
          <a:xfrm>
            <a:off x="918846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5" name="TextBox 754"/>
          <p:cNvSpPr txBox="1"/>
          <p:nvPr/>
        </p:nvSpPr>
        <p:spPr>
          <a:xfrm>
            <a:off x="918846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756" name="Rectangle 755"/>
          <p:cNvSpPr/>
          <p:nvPr/>
        </p:nvSpPr>
        <p:spPr>
          <a:xfrm>
            <a:off x="962787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7" name="TextBox 756"/>
          <p:cNvSpPr txBox="1"/>
          <p:nvPr/>
        </p:nvSpPr>
        <p:spPr>
          <a:xfrm>
            <a:off x="962787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758" name="Rectangle 757"/>
          <p:cNvSpPr/>
          <p:nvPr/>
        </p:nvSpPr>
        <p:spPr>
          <a:xfrm>
            <a:off x="1006728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9" name="TextBox 758"/>
          <p:cNvSpPr txBox="1"/>
          <p:nvPr/>
        </p:nvSpPr>
        <p:spPr>
          <a:xfrm>
            <a:off x="1006728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760" name="Rectangle 759"/>
          <p:cNvSpPr/>
          <p:nvPr/>
        </p:nvSpPr>
        <p:spPr>
          <a:xfrm>
            <a:off x="1050669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61" name="TextBox 760"/>
          <p:cNvSpPr txBox="1"/>
          <p:nvPr/>
        </p:nvSpPr>
        <p:spPr>
          <a:xfrm>
            <a:off x="1050669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762" name="Rectangle 761"/>
          <p:cNvSpPr/>
          <p:nvPr/>
        </p:nvSpPr>
        <p:spPr>
          <a:xfrm>
            <a:off x="1094610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63" name="TextBox 762"/>
          <p:cNvSpPr txBox="1"/>
          <p:nvPr/>
        </p:nvSpPr>
        <p:spPr>
          <a:xfrm>
            <a:off x="1094610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764" name="Rectangle 763"/>
          <p:cNvSpPr/>
          <p:nvPr/>
        </p:nvSpPr>
        <p:spPr>
          <a:xfrm>
            <a:off x="11385510" y="536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65" name="TextBox 764"/>
          <p:cNvSpPr txBox="1"/>
          <p:nvPr/>
        </p:nvSpPr>
        <p:spPr>
          <a:xfrm>
            <a:off x="11385510" y="536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766" name="Rectangle 765"/>
          <p:cNvSpPr/>
          <p:nvPr/>
        </p:nvSpPr>
        <p:spPr>
          <a:xfrm>
            <a:off x="415080" y="5630398"/>
            <a:ext cx="864000" cy="259200"/>
          </a:xfrm>
          <a:prstGeom prst="rect">
            <a:avLst/>
          </a:prstGeom>
          <a:solidFill>
            <a:srgbClr val="003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67" name="TextBox 766"/>
          <p:cNvSpPr txBox="1"/>
          <p:nvPr/>
        </p:nvSpPr>
        <p:spPr>
          <a:xfrm>
            <a:off x="415080" y="5630398"/>
            <a:ext cx="86400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550" b="1" i="0">
                <a:solidFill>
                  <a:srgbClr val="FFFFFF"/>
                </a:solidFill>
                <a:latin typeface="Calibri"/>
              </a:rPr>
              <a:t>WED 20/05</a:t>
            </a:r>
          </a:p>
        </p:txBody>
      </p:sp>
      <p:sp>
        <p:nvSpPr>
          <p:cNvPr id="768" name="Rectangle 767"/>
          <p:cNvSpPr/>
          <p:nvPr/>
        </p:nvSpPr>
        <p:spPr>
          <a:xfrm>
            <a:off x="127908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69" name="TextBox 768"/>
          <p:cNvSpPr txBox="1"/>
          <p:nvPr/>
        </p:nvSpPr>
        <p:spPr>
          <a:xfrm>
            <a:off x="127908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A6/D7</a:t>
            </a:r>
          </a:p>
        </p:txBody>
      </p:sp>
      <p:sp>
        <p:nvSpPr>
          <p:cNvPr id="770" name="Rectangle 769"/>
          <p:cNvSpPr/>
          <p:nvPr/>
        </p:nvSpPr>
        <p:spPr>
          <a:xfrm>
            <a:off x="171849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1" name="TextBox 770"/>
          <p:cNvSpPr txBox="1"/>
          <p:nvPr/>
        </p:nvSpPr>
        <p:spPr>
          <a:xfrm>
            <a:off x="171849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772" name="Rectangle 771"/>
          <p:cNvSpPr/>
          <p:nvPr/>
        </p:nvSpPr>
        <p:spPr>
          <a:xfrm>
            <a:off x="215790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3" name="TextBox 772"/>
          <p:cNvSpPr txBox="1"/>
          <p:nvPr/>
        </p:nvSpPr>
        <p:spPr>
          <a:xfrm>
            <a:off x="215790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774" name="Rectangle 773"/>
          <p:cNvSpPr/>
          <p:nvPr/>
        </p:nvSpPr>
        <p:spPr>
          <a:xfrm>
            <a:off x="259731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5" name="TextBox 774"/>
          <p:cNvSpPr txBox="1"/>
          <p:nvPr/>
        </p:nvSpPr>
        <p:spPr>
          <a:xfrm>
            <a:off x="259731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A6/D5</a:t>
            </a:r>
          </a:p>
        </p:txBody>
      </p:sp>
      <p:sp>
        <p:nvSpPr>
          <p:cNvPr id="776" name="Rectangle 775"/>
          <p:cNvSpPr/>
          <p:nvPr/>
        </p:nvSpPr>
        <p:spPr>
          <a:xfrm>
            <a:off x="303672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7" name="TextBox 776"/>
          <p:cNvSpPr txBox="1"/>
          <p:nvPr/>
        </p:nvSpPr>
        <p:spPr>
          <a:xfrm>
            <a:off x="303672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778" name="Rectangle 777"/>
          <p:cNvSpPr/>
          <p:nvPr/>
        </p:nvSpPr>
        <p:spPr>
          <a:xfrm>
            <a:off x="347613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9" name="TextBox 778"/>
          <p:cNvSpPr txBox="1"/>
          <p:nvPr/>
        </p:nvSpPr>
        <p:spPr>
          <a:xfrm>
            <a:off x="347613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780" name="Rectangle 779"/>
          <p:cNvSpPr/>
          <p:nvPr/>
        </p:nvSpPr>
        <p:spPr>
          <a:xfrm>
            <a:off x="391554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81" name="TextBox 780"/>
          <p:cNvSpPr txBox="1"/>
          <p:nvPr/>
        </p:nvSpPr>
        <p:spPr>
          <a:xfrm>
            <a:off x="391554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A1/D1</a:t>
            </a:r>
          </a:p>
        </p:txBody>
      </p:sp>
      <p:sp>
        <p:nvSpPr>
          <p:cNvPr id="782" name="Rectangle 781"/>
          <p:cNvSpPr/>
          <p:nvPr/>
        </p:nvSpPr>
        <p:spPr>
          <a:xfrm>
            <a:off x="435495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83" name="TextBox 782"/>
          <p:cNvSpPr txBox="1"/>
          <p:nvPr/>
        </p:nvSpPr>
        <p:spPr>
          <a:xfrm>
            <a:off x="435495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784" name="Rectangle 783"/>
          <p:cNvSpPr/>
          <p:nvPr/>
        </p:nvSpPr>
        <p:spPr>
          <a:xfrm>
            <a:off x="479436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85" name="TextBox 784"/>
          <p:cNvSpPr txBox="1"/>
          <p:nvPr/>
        </p:nvSpPr>
        <p:spPr>
          <a:xfrm>
            <a:off x="479436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A4/D5</a:t>
            </a:r>
          </a:p>
        </p:txBody>
      </p:sp>
      <p:sp>
        <p:nvSpPr>
          <p:cNvPr id="786" name="Rectangle 785"/>
          <p:cNvSpPr/>
          <p:nvPr/>
        </p:nvSpPr>
        <p:spPr>
          <a:xfrm>
            <a:off x="523377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87" name="TextBox 786"/>
          <p:cNvSpPr txBox="1"/>
          <p:nvPr/>
        </p:nvSpPr>
        <p:spPr>
          <a:xfrm>
            <a:off x="523377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A5/D5</a:t>
            </a:r>
          </a:p>
        </p:txBody>
      </p:sp>
      <p:sp>
        <p:nvSpPr>
          <p:cNvPr id="788" name="Rectangle 787"/>
          <p:cNvSpPr/>
          <p:nvPr/>
        </p:nvSpPr>
        <p:spPr>
          <a:xfrm>
            <a:off x="567318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89" name="TextBox 788"/>
          <p:cNvSpPr txBox="1"/>
          <p:nvPr/>
        </p:nvSpPr>
        <p:spPr>
          <a:xfrm>
            <a:off x="567318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A6/D7</a:t>
            </a:r>
          </a:p>
        </p:txBody>
      </p:sp>
      <p:sp>
        <p:nvSpPr>
          <p:cNvPr id="790" name="Rectangle 789"/>
          <p:cNvSpPr/>
          <p:nvPr/>
        </p:nvSpPr>
        <p:spPr>
          <a:xfrm>
            <a:off x="611259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1" name="TextBox 790"/>
          <p:cNvSpPr txBox="1"/>
          <p:nvPr/>
        </p:nvSpPr>
        <p:spPr>
          <a:xfrm>
            <a:off x="611259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792" name="Rectangle 791"/>
          <p:cNvSpPr/>
          <p:nvPr/>
        </p:nvSpPr>
        <p:spPr>
          <a:xfrm>
            <a:off x="655200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3" name="TextBox 792"/>
          <p:cNvSpPr txBox="1"/>
          <p:nvPr/>
        </p:nvSpPr>
        <p:spPr>
          <a:xfrm>
            <a:off x="655200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794" name="Rectangle 793"/>
          <p:cNvSpPr/>
          <p:nvPr/>
        </p:nvSpPr>
        <p:spPr>
          <a:xfrm>
            <a:off x="699141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5" name="TextBox 794"/>
          <p:cNvSpPr txBox="1"/>
          <p:nvPr/>
        </p:nvSpPr>
        <p:spPr>
          <a:xfrm>
            <a:off x="699141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A2/D3</a:t>
            </a:r>
          </a:p>
        </p:txBody>
      </p:sp>
      <p:sp>
        <p:nvSpPr>
          <p:cNvPr id="796" name="Rectangle 795"/>
          <p:cNvSpPr/>
          <p:nvPr/>
        </p:nvSpPr>
        <p:spPr>
          <a:xfrm>
            <a:off x="743082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7" name="TextBox 796"/>
          <p:cNvSpPr txBox="1"/>
          <p:nvPr/>
        </p:nvSpPr>
        <p:spPr>
          <a:xfrm>
            <a:off x="743082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A2/D1</a:t>
            </a:r>
          </a:p>
        </p:txBody>
      </p:sp>
      <p:sp>
        <p:nvSpPr>
          <p:cNvPr id="798" name="Rectangle 797"/>
          <p:cNvSpPr/>
          <p:nvPr/>
        </p:nvSpPr>
        <p:spPr>
          <a:xfrm>
            <a:off x="787023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9" name="TextBox 798"/>
          <p:cNvSpPr txBox="1"/>
          <p:nvPr/>
        </p:nvSpPr>
        <p:spPr>
          <a:xfrm>
            <a:off x="787023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A4/D3</a:t>
            </a:r>
          </a:p>
        </p:txBody>
      </p:sp>
      <p:sp>
        <p:nvSpPr>
          <p:cNvPr id="800" name="Rectangle 799"/>
          <p:cNvSpPr/>
          <p:nvPr/>
        </p:nvSpPr>
        <p:spPr>
          <a:xfrm>
            <a:off x="830964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01" name="TextBox 800"/>
          <p:cNvSpPr txBox="1"/>
          <p:nvPr/>
        </p:nvSpPr>
        <p:spPr>
          <a:xfrm>
            <a:off x="830964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802" name="Rectangle 801"/>
          <p:cNvSpPr/>
          <p:nvPr/>
        </p:nvSpPr>
        <p:spPr>
          <a:xfrm>
            <a:off x="874905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03" name="TextBox 802"/>
          <p:cNvSpPr txBox="1"/>
          <p:nvPr/>
        </p:nvSpPr>
        <p:spPr>
          <a:xfrm>
            <a:off x="874905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A2/D3</a:t>
            </a:r>
          </a:p>
        </p:txBody>
      </p:sp>
      <p:sp>
        <p:nvSpPr>
          <p:cNvPr id="804" name="Rectangle 803"/>
          <p:cNvSpPr/>
          <p:nvPr/>
        </p:nvSpPr>
        <p:spPr>
          <a:xfrm>
            <a:off x="918846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05" name="TextBox 804"/>
          <p:cNvSpPr txBox="1"/>
          <p:nvPr/>
        </p:nvSpPr>
        <p:spPr>
          <a:xfrm>
            <a:off x="918846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A0/D1</a:t>
            </a:r>
          </a:p>
        </p:txBody>
      </p:sp>
      <p:sp>
        <p:nvSpPr>
          <p:cNvPr id="806" name="Rectangle 805"/>
          <p:cNvSpPr/>
          <p:nvPr/>
        </p:nvSpPr>
        <p:spPr>
          <a:xfrm>
            <a:off x="962787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07" name="TextBox 806"/>
          <p:cNvSpPr txBox="1"/>
          <p:nvPr/>
        </p:nvSpPr>
        <p:spPr>
          <a:xfrm>
            <a:off x="962787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808" name="Rectangle 807"/>
          <p:cNvSpPr/>
          <p:nvPr/>
        </p:nvSpPr>
        <p:spPr>
          <a:xfrm>
            <a:off x="1006728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09" name="Rectangle 808"/>
          <p:cNvSpPr/>
          <p:nvPr/>
        </p:nvSpPr>
        <p:spPr>
          <a:xfrm>
            <a:off x="1050669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10" name="TextBox 809"/>
          <p:cNvSpPr txBox="1"/>
          <p:nvPr/>
        </p:nvSpPr>
        <p:spPr>
          <a:xfrm>
            <a:off x="1050669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A2/D2</a:t>
            </a:r>
          </a:p>
        </p:txBody>
      </p:sp>
      <p:sp>
        <p:nvSpPr>
          <p:cNvPr id="811" name="Rectangle 810"/>
          <p:cNvSpPr/>
          <p:nvPr/>
        </p:nvSpPr>
        <p:spPr>
          <a:xfrm>
            <a:off x="1094610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12" name="TextBox 811"/>
          <p:cNvSpPr txBox="1"/>
          <p:nvPr/>
        </p:nvSpPr>
        <p:spPr>
          <a:xfrm>
            <a:off x="1094610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A2/D3</a:t>
            </a:r>
          </a:p>
        </p:txBody>
      </p:sp>
      <p:sp>
        <p:nvSpPr>
          <p:cNvPr id="813" name="Rectangle 812"/>
          <p:cNvSpPr/>
          <p:nvPr/>
        </p:nvSpPr>
        <p:spPr>
          <a:xfrm>
            <a:off x="11385510" y="5630398"/>
            <a:ext cx="428610" cy="259200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14" name="TextBox 813"/>
          <p:cNvSpPr txBox="1"/>
          <p:nvPr/>
        </p:nvSpPr>
        <p:spPr>
          <a:xfrm>
            <a:off x="11385510" y="5630398"/>
            <a:ext cx="439410" cy="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50" b="0" i="0">
                <a:solidFill>
                  <a:srgbClr val="1A2A40"/>
                </a:solidFill>
                <a:latin typeface="Calibri"/>
              </a:rPr>
              <a:t>A3/D3</a:t>
            </a:r>
          </a:p>
        </p:txBody>
      </p:sp>
      <p:sp>
        <p:nvSpPr>
          <p:cNvPr id="815" name="Rectangle 814"/>
          <p:cNvSpPr/>
          <p:nvPr/>
        </p:nvSpPr>
        <p:spPr>
          <a:xfrm>
            <a:off x="3216600" y="5954398"/>
            <a:ext cx="125999" cy="125999"/>
          </a:xfrm>
          <a:prstGeom prst="rect">
            <a:avLst/>
          </a:prstGeom>
          <a:solidFill>
            <a:srgbClr val="38A1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16" name="TextBox 815"/>
          <p:cNvSpPr txBox="1"/>
          <p:nvPr/>
        </p:nvSpPr>
        <p:spPr>
          <a:xfrm>
            <a:off x="3378600" y="59543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A e D &lt; 90%</a:t>
            </a:r>
          </a:p>
        </p:txBody>
      </p:sp>
      <p:sp>
        <p:nvSpPr>
          <p:cNvPr id="817" name="Rectangle 816"/>
          <p:cNvSpPr/>
          <p:nvPr/>
        </p:nvSpPr>
        <p:spPr>
          <a:xfrm>
            <a:off x="4584600" y="5954398"/>
            <a:ext cx="125999" cy="125999"/>
          </a:xfrm>
          <a:prstGeom prst="rect">
            <a:avLst/>
          </a:prstGeom>
          <a:solidFill>
            <a:srgbClr val="F6C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18" name="TextBox 817"/>
          <p:cNvSpPr txBox="1"/>
          <p:nvPr/>
        </p:nvSpPr>
        <p:spPr>
          <a:xfrm>
            <a:off x="4746600" y="59543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Só arr ≥ 90%</a:t>
            </a:r>
          </a:p>
        </p:txBody>
      </p:sp>
      <p:sp>
        <p:nvSpPr>
          <p:cNvPr id="819" name="Rectangle 818"/>
          <p:cNvSpPr/>
          <p:nvPr/>
        </p:nvSpPr>
        <p:spPr>
          <a:xfrm>
            <a:off x="5952600" y="5954398"/>
            <a:ext cx="125999" cy="125999"/>
          </a:xfrm>
          <a:prstGeom prst="rect">
            <a:avLst/>
          </a:prstGeom>
          <a:solidFill>
            <a:srgbClr val="FA807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20" name="TextBox 819"/>
          <p:cNvSpPr txBox="1"/>
          <p:nvPr/>
        </p:nvSpPr>
        <p:spPr>
          <a:xfrm>
            <a:off x="6114600" y="59543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Só dep ≥ 90%</a:t>
            </a:r>
          </a:p>
        </p:txBody>
      </p:sp>
      <p:sp>
        <p:nvSpPr>
          <p:cNvPr id="821" name="Rectangle 820"/>
          <p:cNvSpPr/>
          <p:nvPr/>
        </p:nvSpPr>
        <p:spPr>
          <a:xfrm>
            <a:off x="7320600" y="5954398"/>
            <a:ext cx="125999" cy="125999"/>
          </a:xfrm>
          <a:prstGeom prst="rect">
            <a:avLst/>
          </a:prstGeom>
          <a:solidFill>
            <a:srgbClr val="E53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22" name="TextBox 821"/>
          <p:cNvSpPr txBox="1"/>
          <p:nvPr/>
        </p:nvSpPr>
        <p:spPr>
          <a:xfrm>
            <a:off x="7482600" y="5954398"/>
            <a:ext cx="1152000" cy="13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650" b="0" i="0">
                <a:solidFill>
                  <a:srgbClr val="1A2A40"/>
                </a:solidFill>
                <a:latin typeface="Calibri"/>
              </a:rPr>
              <a:t>A e D ≥ 90%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235080" y="201960"/>
            <a:ext cx="11769840" cy="5842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379080" y="201960"/>
            <a:ext cx="7920000" cy="584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MEDIDAS ATFM PROGRAMADAS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15080" y="201960"/>
            <a:ext cx="3420000" cy="584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sz="1100" b="0" i="0">
                <a:solidFill>
                  <a:srgbClr val="FFFFFF"/>
                </a:solidFill>
                <a:latin typeface="Calibri"/>
              </a:rPr>
              <a:t>ARG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5080" y="6259680"/>
            <a:ext cx="2880000" cy="584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00" b="0" i="0">
                <a:solidFill>
                  <a:srgbClr val="607290"/>
                </a:solidFill>
                <a:latin typeface="Calibri"/>
              </a:rPr>
              <a:t>OPSAM</a:t>
            </a:r>
            <a:br/>
            <a:r>
              <a:rPr sz="700" b="0" i="0">
                <a:solidFill>
                  <a:srgbClr val="607290"/>
                </a:solidFill>
                <a:latin typeface="Calibri"/>
              </a:rPr>
              <a:t>BRISA Pre-táctico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90720" y="6412680"/>
            <a:ext cx="4811040" cy="338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800" b="0" i="0">
                <a:solidFill>
                  <a:srgbClr val="607290"/>
                </a:solidFill>
                <a:latin typeface="Calibri"/>
              </a:rPr>
              <a:t>Vigencia: 14/05/2026 – 20/05/2026</a:t>
            </a:r>
          </a:p>
        </p:txBody>
      </p:sp>
      <p:pic>
        <p:nvPicPr>
          <p:cNvPr id="8" name="Picture 7" descr="ea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200" y="6365880"/>
            <a:ext cx="1512000" cy="492120"/>
          </a:xfrm>
          <a:prstGeom prst="rect">
            <a:avLst/>
          </a:prstGeom>
        </p:spPr>
      </p:pic>
      <p:pic>
        <p:nvPicPr>
          <p:cNvPr id="9" name="Picture 8" descr="Gemini_Generated_Image_xpfdyfxpfdyfxpf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1200" y="6365880"/>
            <a:ext cx="1512000" cy="49212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35080" y="917999"/>
            <a:ext cx="11769840" cy="5256001"/>
          </a:xfrm>
          <a:prstGeom prst="ellipse">
            <a:avLst/>
          </a:prstGeom>
          <a:solidFill>
            <a:srgbClr val="FFFFFF"/>
          </a:solidFill>
          <a:ln w="9525">
            <a:solidFill>
              <a:srgbClr val="CCD5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451080" y="1079999"/>
            <a:ext cx="43200" cy="504000"/>
          </a:xfrm>
          <a:prstGeom prst="rect">
            <a:avLst/>
          </a:prstGeom>
          <a:solidFill>
            <a:srgbClr val="008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559080" y="1061999"/>
            <a:ext cx="11157840" cy="21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1" i="0">
                <a:solidFill>
                  <a:srgbClr val="002060"/>
                </a:solidFill>
                <a:latin typeface="Calibri"/>
              </a:rPr>
              <a:t>SAEF · Separación por Millas (MIT) · MIT - 30 NM · CONTROLE DE FLUXO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9080" y="1277999"/>
            <a:ext cx="11157840" cy="18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00" b="0" i="0">
                <a:solidFill>
                  <a:srgbClr val="607290"/>
                </a:solidFill>
                <a:latin typeface="Calibri"/>
              </a:rPr>
              <a:t>FMU-EZE · Fir · 2026-05-14T12:11 → — · Orig: SAEF · Dest: SAEF · ER: SAEF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9080" y="1439999"/>
            <a:ext cx="11157840" cy="18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00" b="0" i="0">
                <a:solidFill>
                  <a:srgbClr val="1A2A40"/>
                </a:solidFill>
                <a:latin typeface="Calibri"/>
              </a:rPr>
              <a:t>Debido a la gran demanda de transito ingresado al área terminal baires, se realizara separaciones incrementando las mínimas a 20nm entre ACFT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235080" y="201960"/>
            <a:ext cx="11769840" cy="5842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379080" y="201960"/>
            <a:ext cx="7920000" cy="584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ENLACES WEB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15080" y="201960"/>
            <a:ext cx="3420000" cy="584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sz="1100" b="0" i="0">
                <a:solidFill>
                  <a:srgbClr val="FFFFFF"/>
                </a:solidFill>
                <a:latin typeface="Calibri"/>
              </a:rPr>
              <a:t>ARG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5080" y="6259680"/>
            <a:ext cx="2880000" cy="584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700" b="0" i="0">
                <a:solidFill>
                  <a:srgbClr val="607290"/>
                </a:solidFill>
                <a:latin typeface="Calibri"/>
              </a:rPr>
              <a:t>OPSAM</a:t>
            </a:r>
            <a:br/>
            <a:r>
              <a:rPr sz="700" b="0" i="0">
                <a:solidFill>
                  <a:srgbClr val="607290"/>
                </a:solidFill>
                <a:latin typeface="Calibri"/>
              </a:rPr>
              <a:t>BRISA Pre-táctico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90720" y="6412680"/>
            <a:ext cx="4811040" cy="338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800" b="0" i="0">
                <a:solidFill>
                  <a:srgbClr val="607290"/>
                </a:solidFill>
                <a:latin typeface="Calibri"/>
              </a:rPr>
              <a:t>Vigencia: 14/05/2026 – 20/05/2026</a:t>
            </a:r>
          </a:p>
        </p:txBody>
      </p:sp>
      <p:pic>
        <p:nvPicPr>
          <p:cNvPr id="8" name="Picture 7" descr="ea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200" y="6365880"/>
            <a:ext cx="1512000" cy="492120"/>
          </a:xfrm>
          <a:prstGeom prst="rect">
            <a:avLst/>
          </a:prstGeom>
        </p:spPr>
      </p:pic>
      <p:pic>
        <p:nvPicPr>
          <p:cNvPr id="9" name="Picture 8" descr="Gemini_Generated_Image_xpfdyfxpfdyfxpf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1200" y="6365880"/>
            <a:ext cx="1512000" cy="49212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35080" y="917999"/>
            <a:ext cx="11769840" cy="5256001"/>
          </a:xfrm>
          <a:prstGeom prst="ellipse">
            <a:avLst/>
          </a:prstGeom>
          <a:solidFill>
            <a:srgbClr val="FFFFFF"/>
          </a:solidFill>
          <a:ln w="9525">
            <a:solidFill>
              <a:srgbClr val="CCD5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523080" y="1133999"/>
            <a:ext cx="11193840" cy="36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100" b="0" i="1">
                <a:solidFill>
                  <a:srgbClr val="607290"/>
                </a:solidFill>
                <a:latin typeface="Calibri"/>
              </a:rPr>
              <a:t>A ser preenchido.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