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</a:rPr>
              <a:t>BRAZIL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</a:rPr>
              <a:t>23/04/2026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</a:rPr>
              <a:t>SBBR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</a:rPr>
              <a:t>23/04/2026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B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00–07  MÍNIMOS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08–15  MÍNIMOS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16–23  MÍNIMOS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</a:rPr>
              <a:t>TAF SBBR 220700Z 2212/2312 07007KT CAVOK TX29/2218Z TN19/2309Z BECMG 2213/2215 SCT045 BECMG 2218/2220 11007KT BECMG 2220/2222 CAVOK BECMG 2302/2304 00000KT RMK PGF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</a:rPr>
              <a:t>Sem NOTAMs selecionados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</a:rPr>
              <a:t>SBGL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</a:rPr>
              <a:t>23/04/2026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G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00–07  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08–15  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16–23  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</a:rPr>
              <a:t>TAF SBGL 220801Z 2212/2318 28005KT 8000 SCT020 TX29/2217Z TN22/2308Z BECMG 2212/2214 03005KT TEMPO 2216/2224 16015KT BECMG 2300/2302 22005KT BECMG 2306/2308 11005KT RMK PGW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</a:rPr>
              <a:t>Sem NOTAMs selecionados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</a:rPr>
              <a:t>BRAZIL · 23/04/2026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</a:rPr>
              <a:t>BRAZIL · 23/04/2026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