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BRAZIL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SBBR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B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VMC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SBBR 140800Z 1412/1512 07006KT 9999 FEW016 TX28/1418Z TN16/1508Z BECMG 1415/1417 SCT040 BECMG 1418/1420 09007KT BECMG 1501/1503 34005KT RMK PGM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SBBR — J0399/26 NOTAMR J0360/26 Q) SBBS/QMRLC/IV/NBO/A/000/999/1552S04755W005 A) SBBR B) 2605120301 C) 2605222000 D) 12-16 0301-0900 18-22 1600-2000 E) RWY 11R/29L CLSD DUE TO MAINT SER  12/05/2026 → 22/05/2026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SBBR — J0403/26 NOTAMR J0401/26 Q) SBBS/QMRLC/IV/NBO/A/000/999/1552S04755W005 A) SBBR B) 2605121600 C) 2605292000 D) MAY 12-15 25-29 1600-2000 E) RWY 11L/29R CLSD DUE TO MAINT SER  12/05/2026 → 29/05/2026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VMC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SBGL 140825Z 1412/1518 33005KT 7000 FEW015 TX28/1416Z TN21/1509Z BECMG 1412/1414 03005KT BECMG 1416/1418 15010KT BECMG 1422/1424 31005KT BECMG 1508/1510 23007KT RMK PHI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SBGL — K0445/26 NOTAMN Q) SBCW/QFALC/IV/NBO/A/000/999/2249S04315W005 A) SBGL B) 2605121200 C) 2605152000 D) DAILY 1200-2000 E) RWY 15/33 CLSD DUE TO MAINT SER  12/05/2026 → 15/05/2026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SBGR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SBG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FFFFFF"/>
                </a:solidFill>
                <a:latin typeface="Calibri"/>
              </a:rPr>
              <a:t>00–07  MÍNIMOS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IMC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SBGR 140800Z 1412/1518 09002KT 6000 NSC TX26/1418Z TN13/1509Z BECMG 1412/1414 29005KT CAVOK BECMG 1414/1416 FEW045 BECMG 1418/1420 CAVOK BECMG 1421/1423 00000KT BECMG 1502/1504 BKN040 BECMG 1506/1508 08004KT BECMG 1513/1515 25004KT PROB40 1517/1518 4500 TSRA BKN009 FEW030CB RMK PGE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SBGR — J0366/26 NOTAMN Q) SBBS/QMRXX/IV/NBO/A/000/999/2326S04628W005 A) SBGR B) 2604301700 C) 2605301700 E) RWY 10R/28L PROHIBITED OPR A380 AND B748  30/04/2026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J0368/26 NOTAMN Q) SBBS/QIUCG/I/NBO/A/000/999/2326S04628W005 A) SBGR B) 2604301700 C) 2605301700 E) ILS RWY 10R CAT III DOWNGRADED TO CAT I  30/04/2026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J0371/26 NOTAMN Q) SBBS/QMRLC/IV/NBO/A/000/999/2326S04628W005 A) SBGR B) 2605011300 C) 2605301430 D) MAY 01-05 1300-1430 MAY 06-30 MON TUE 1300-1430 WED-SUN 0300-0759 1300-1430 E) RWY 10R/28L CLSD DUE TO MAINT SER  01/05/2026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J0379/26 NOTAMN Q) SBBS/QMTXX/IV/NBO/A/000/999/2326S04628W005 A) SBGR B) 2605011554 C) 2605301700 E) THR 10R PROHIBITED BACKTRACK  01/05/2026 → 30/05/2026</a:t>
            </a:r>
            <a:br/>
            <a:r>
              <a:rPr sz="800" b="0" i="0">
                <a:solidFill>
                  <a:srgbClr val="0D1B2A"/>
                </a:solidFill>
                <a:latin typeface="Calibri"/>
              </a:rPr>
              <a:t>SBGR — J0374/26 NOTAMN Q) SBBS/QMRLC/IV/NBO/A/000/999/2326S04628W005 A) SBGR B) 2605040500 C) 2606300759 D) MON TUE 0500-0759 E) RWY 10L/28R CLSD DUE TO MAINT SER  04/05/2026 → 30/06/2026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46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BRAZIL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SBBR,SBGL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SBGR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08:00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00:05:00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BRAZIL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