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BRAZIL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13/05/2026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IMC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MÍNIMOS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SBBR 120700Z 1212/1312 17004KT 9999 FEW009 TX28/1218Z TN16/1309Z BECMG 1212/1213 08008KT FEW020 BECMG 1215/1217 SCT045 BECMG 1219/1221 17005KT CAVOK BECMG 1301/1303 22003KT BECMG 1307/1309 08004KT RMK PGF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SBGL 120820Z 1212/1318 28005KT 9999 BKN015 OVC040 TX24/1216Z TN17/1308Z BECMG 1214/1216 FEW020 BECMG 1217/1219 16010KT BECMG 1222/1224 10005KT BECMG 1301/1303 06005KT BECMG 1305/1307 33005KT BECMG 1313/1315 06005KT RMK PFV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SBGR 120800Z 1212/1318 09005KT 8000 BKN008 TN12/1309Z TX25/1318Z BECMG 1212/1214 CAVOK BECMG 1302/1304 03003KT PROB40 1307/1312 05007KT 0700 FG OVC002 BECMG 1312/1315 31007KT RMK PGE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13/05/2026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13/05/2026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