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16000" cy="5029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36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20000" y="1260000"/>
            <a:ext cx="7704000" cy="19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20000" y="1260000"/>
            <a:ext cx="90000" cy="198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80000" y="1440000"/>
            <a:ext cx="6984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FFFF"/>
                </a:solidFill>
                <a:latin typeface="Calibri"/>
              </a:rPr>
              <a:t>PLANO DE DISTRIBUIÇÃO DE AEROPORTOS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80000" y="1007999"/>
            <a:ext cx="180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B4D8"/>
                </a:solidFill>
                <a:latin typeface="Calibri"/>
              </a:rPr>
              <a:t>PDA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80000" y="1980000"/>
            <a:ext cx="6984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00B4D8"/>
                </a:solidFill>
                <a:latin typeface="Calibri"/>
              </a:rPr>
              <a:t>BRAZIL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80000" y="2448000"/>
            <a:ext cx="698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8AA3C0"/>
                </a:solidFill>
                <a:latin typeface="Calibri"/>
              </a:rPr>
              <a:t>12/05/2026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80000" y="2880000"/>
            <a:ext cx="6984000" cy="1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60000" y="4597200"/>
            <a:ext cx="842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8AA3C0"/>
                </a:solidFill>
                <a:latin typeface="Calibri"/>
              </a:rPr>
              <a:t>SISTEMA DE GESTÃO DO ESPAÇO AÉREO — SAM/ATFM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SBBR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12/05/2026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BB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26968" y="2556000"/>
            <a:ext cx="1427091" cy="180000"/>
          </a:xfrm>
          <a:prstGeom prst="rect">
            <a:avLst/>
          </a:prstGeom>
          <a:solidFill>
            <a:srgbClr val="F443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26968" y="2556000"/>
            <a:ext cx="1427091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Calibri"/>
              </a:rPr>
              <a:t>00–07  MÍNIMOS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668459" y="2556000"/>
            <a:ext cx="1427091" cy="1800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668459" y="2556000"/>
            <a:ext cx="1427091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08–15  IMC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109950" y="2556000"/>
            <a:ext cx="1427091" cy="180000"/>
          </a:xfrm>
          <a:prstGeom prst="rect">
            <a:avLst/>
          </a:prstGeom>
          <a:solidFill>
            <a:srgbClr val="F443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109950" y="2556000"/>
            <a:ext cx="1427091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Calibri"/>
              </a:rPr>
              <a:t>16–23  MÍNIMOS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TAF SBBR 101900Z 1100/1124 10005KT CAVOK TN17/1109Z TX29/1118Z BECMG 1103/1105 21003KT BECMG 1110/1112 12005KT BECMG 1113/1115 FEW035 BECMG 1120/1122 15005KT CAVOK RMK PGF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Sem NOTAMs selecionados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SBGL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12/05/2026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BG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26968" y="2556000"/>
            <a:ext cx="1427091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26968" y="2556000"/>
            <a:ext cx="1427091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00–07  VMC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668459" y="2556000"/>
            <a:ext cx="1427091" cy="1800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668459" y="2556000"/>
            <a:ext cx="1427091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08–15  IMC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109950" y="2556000"/>
            <a:ext cx="1427091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109950" y="2556000"/>
            <a:ext cx="1427091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16–23  VMC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TAF SBGL 102000Z 1100/1206 23010KT 9999 SCT015 TX23/1116Z TN19/1206Z PROB30 1100/1102 5000 RA BKN013 BECMG 1103/1105 26005KT PROB30 TEMPO 1106/1111 5000 RA BKN013 BECMG 1116/1118 22010KT SCT020 BECMG 1122/1124 27005KT FEW017 RMK PHD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Sem NOTAMs selecionados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SBGR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12/05/2026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BG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26968" y="2556000"/>
            <a:ext cx="1427091" cy="180000"/>
          </a:xfrm>
          <a:prstGeom prst="rect">
            <a:avLst/>
          </a:prstGeom>
          <a:solidFill>
            <a:srgbClr val="F443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26968" y="2556000"/>
            <a:ext cx="1427091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Calibri"/>
              </a:rPr>
              <a:t>00–07  MÍNIMOS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668459" y="2556000"/>
            <a:ext cx="1427091" cy="1800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668459" y="2556000"/>
            <a:ext cx="1427091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08–15  IMC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109950" y="2556000"/>
            <a:ext cx="1427091" cy="1800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109950" y="2556000"/>
            <a:ext cx="1427091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16–23  IMC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TAF SBGR 102200Z 1100/1206 25005KT 9999 BKN011 TN11/1109Z TX18/1117Z BECMG 1104/1106 FEW011 PROB30 1107/1111 4000 BR BKN006 BECMG 1114/1116 22005KT CAVOK BECMG 1119/1121 18005KT BECMG 1200/1202 13003KT FEW011 RMK PGE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Sem NOTAMs selecionados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MEDIDAS ATFM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BRAZIL · 12/05/2026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0000" y="1080000"/>
            <a:ext cx="8424000" cy="7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8AA3C0"/>
                </a:solidFill>
                <a:latin typeface="Calibri"/>
              </a:rPr>
              <a:t>Nenhuma medida ATFM registrada.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OBSERVAÇÕES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BRAZIL · 12/05/2026</a:t>
            </a:r>
          </a:p>
        </p:txBody>
      </p:sp>
      <p:sp>
        <p:nvSpPr>
          <p:cNvPr id="7" name="Rectangle 6"/>
          <p:cNvSpPr/>
          <p:nvPr/>
        </p:nvSpPr>
        <p:spPr>
          <a:xfrm>
            <a:off x="288000" y="720000"/>
            <a:ext cx="8568000" cy="4021200"/>
          </a:xfrm>
          <a:prstGeom prst="rect">
            <a:avLst/>
          </a:prstGeom>
          <a:solidFill>
            <a:srgbClr val="0F2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88000" y="720000"/>
            <a:ext cx="72000" cy="4021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8000" y="828000"/>
            <a:ext cx="8280000" cy="376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JHHJJ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