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BOLIVIA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SLLP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LL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SLLP 141000Z 1412/1512 VRB02KT 9999 FEW015 TX13/1419Z TNM02/1510Z BECMG 1412/1415 27010KT TEMPO 1417/1421 30015G25KT BECMG 1423/1503 VRB02KT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SLLP — A0506/26 NOTAMR A0362/26 Q) SLLF/QICAS/I/NBO/A/000/999/1630S06810W025 A) SLLP B) 2604302045 C) 2606302359 EST E) RWY/10 ILS U/S MAINT  30/04/2026 → 30/06/2026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SLLP — A0507/26 NOTAMR A0405/26 Q) SLLF/QMAHW/IV/NBO/A/000/999/1630S06811W005 A) SLLP B) 2604302055 C) 2606302359 EST E) MOV AREA WIP MAINT OPS COOR TWR  30/04/2026 → 30/06/2026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SLVR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LV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SLVR 141000Z 1412/1512 33010KT 9999 SCT020 SCT070 TX28/1419Z TN20/1510Z BECMG 1414/1416 34015G27KT BECMG 1420/1422 34008KT PROB40 TEMPO 1423/1503 VRB02KT SHRA BECMG 1503/1505 18010KT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SLVR — A0476/26 NOTAMN Q) SLLF/QILAG/IV/NBO/A/000/999/1737S06308W025 A) SLVR B) 2604231400 C) 2605222200 EST E) ID ILVV FREQ 110,9 MHZ ILS/LOC CAT 1 RWY 34 OPR BUT GND CK ONLY, AWAITING FLTCK  23/04/2026 → 22/05/2026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SLVR — RPT NXT NOTAM (A0553/26 NOTAMN Q) SLLF/QMRXX/IV/NBO/A/000/999/1738S06308W005 A) SLVR B) 2605120000 C) 2606061200 D) TUE WED FRI AND SAT BTN 0000/1200 E) RWY 16/34 RUBBER CLEANING OPS COOR TWR)  12/05/2026 → 06/06/2026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BOLIVIA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BOLIVIA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SLLP,SLVR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SLLP,SLVR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00:07:00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BOLIVIA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psta mojada con agua y granizo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